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Bebas Neue"/>
      <p:regular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Abel"/>
      <p:regular r:id="rId26"/>
    </p:embeddedFont>
    <p:embeddedFont>
      <p:font typeface="Questrial"/>
      <p:regular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FiraSansExtraCondensedMedium-regular.fntdata"/><Relationship Id="rId21" Type="http://schemas.openxmlformats.org/officeDocument/2006/relationships/font" Target="fonts/BebasNeue-regular.fntdata"/><Relationship Id="rId24" Type="http://schemas.openxmlformats.org/officeDocument/2006/relationships/font" Target="fonts/FiraSansExtraCondensedMedium-italic.fntdata"/><Relationship Id="rId23" Type="http://schemas.openxmlformats.org/officeDocument/2006/relationships/font" Target="fonts/FiraSansExtraCondensed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bel-regular.fntdata"/><Relationship Id="rId25" Type="http://schemas.openxmlformats.org/officeDocument/2006/relationships/font" Target="fonts/FiraSansExtraCondensedMedium-boldItalic.fntdata"/><Relationship Id="rId27" Type="http://schemas.openxmlformats.org/officeDocument/2006/relationships/font" Target="fonts/Questrial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5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g12df2f0ffa6_1_40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7" name="Google Shape;2097;g12df2f0ffa6_1_40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4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gf4041860db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Google Shape;2596;gf4041860db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6" name="Shape 2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" name="Google Shape;2647;gf4041860db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" name="Google Shape;2648;gf4041860db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3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" name="Google Shape;2674;gf4041860db_1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5" name="Google Shape;2675;gf4041860db_1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Καλησπερα και απο εμενα , στην συνεχεια βλεπουμε τον χαρτι του μπαγκλαντεζ και πιο συγκεκριμενα της περιφεριες που εχουμε καταστηματα . Οπως θα περιμεναμε η περιφερια με το υψηλοτερο Revenue ειναι η  Dhaka που ειναι η προτευουσα του μπαγκλαντεζ της οποιας ο πλυθυσμος ανερχετε στα 18 εκατομιρια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6" name="Shape 2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" name="Google Shape;2717;g2e5f442ae5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" name="Google Shape;2718;g2e5f442ae5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5" name="Shape 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" name="Google Shape;2726;gf4041860db_0_299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7" name="Google Shape;2727;gf4041860db_0_29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8" name="Google Shape;2818;gf4041860db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9" name="Google Shape;2819;gf4041860db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8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gf4041860db_1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0" name="Google Shape;2940;gf4041860db_1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6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12de7a90d27_0_1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12de7a90d27_0_1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6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gf4041860db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" name="Google Shape;2228;gf4041860db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7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" name="Google Shape;2308;g12de7a90d27_0_1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" name="Google Shape;2309;g12de7a90d27_0_1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8" name="Shape 2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" name="Google Shape;2349;g12e5514972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" name="Google Shape;2350;g12e5514972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8" name="Shape 2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" name="Google Shape;2359;g12e551497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0" name="Google Shape;2360;g12e551497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gf4041860db_0_298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" name="Google Shape;2369;gf4041860db_0_298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" name="Google Shape;2393;gf4041860db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" name="Google Shape;2394;gf4041860db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8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gf4041860db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" name="Google Shape;2490;gf4041860db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1" name="Google Shape;11;p2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" name="Google Shape;20;p2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" name="Google Shape;21;p2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" name="Google Shape;22;p2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" name="Google Shape;23;p2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" name="Google Shape;24;p2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" name="Google Shape;25;p2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6" name="Google Shape;26;p2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7" name="Google Shape;27;p2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8" name="Google Shape;28;p2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9" name="Google Shape;29;p2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" name="Google Shape;41;p2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" name="Google Shape;42;p2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3" name="Google Shape;43;p2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" name="Google Shape;44;p2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" name="Google Shape;45;p2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" name="Google Shape;46;p2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" name="Google Shape;47;p2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8" name="Google Shape;48;p2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49" name="Google Shape;49;p2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" name="Google Shape;50;p2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" name="Google Shape;51;p2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" name="Google Shape;52;p2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" name="Google Shape;53;p2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" name="Google Shape;54;p2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" name="Google Shape;55;p2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" name="Google Shape;56;p2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" name="Google Shape;57;p2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" name="Google Shape;58;p2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" name="Google Shape;59;p2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" name="Google Shape;60;p2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1" name="Google Shape;61;p2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2" name="Google Shape;62;p2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" name="Google Shape;63;p2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" name="Google Shape;64;p2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" name="Google Shape;65;p2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" name="Google Shape;66;p2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" name="Google Shape;67;p2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" name="Google Shape;68;p2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" name="Google Shape;69;p2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" name="Google Shape;70;p2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" name="Google Shape;71;p2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" name="Google Shape;72;p2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" name="Google Shape;73;p2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" name="Google Shape;74;p2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" name="Google Shape;75;p2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" name="Google Shape;76;p2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" name="Google Shape;77;p2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" name="Google Shape;78;p2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" name="Google Shape;79;p2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" name="Google Shape;80;p2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1" name="Google Shape;81;p2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2" name="Google Shape;82;p2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3" name="Google Shape;83;p2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" name="Google Shape;84;p2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" name="Google Shape;85;p2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86" name="Google Shape;86;p2"/>
          <p:cNvSpPr txBox="1"/>
          <p:nvPr>
            <p:ph type="ctrTitle"/>
          </p:nvPr>
        </p:nvSpPr>
        <p:spPr>
          <a:xfrm>
            <a:off x="2061092" y="1347675"/>
            <a:ext cx="63678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2"/>
          <p:cNvSpPr txBox="1"/>
          <p:nvPr>
            <p:ph idx="1" type="subTitle"/>
          </p:nvPr>
        </p:nvSpPr>
        <p:spPr>
          <a:xfrm>
            <a:off x="2061092" y="3065675"/>
            <a:ext cx="6367800" cy="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88" name="Google Shape;88;p2"/>
          <p:cNvGrpSpPr/>
          <p:nvPr/>
        </p:nvGrpSpPr>
        <p:grpSpPr>
          <a:xfrm flipH="1">
            <a:off x="246" y="1384364"/>
            <a:ext cx="3863499" cy="3798516"/>
            <a:chOff x="3133537" y="-308699"/>
            <a:chExt cx="6010422" cy="5452155"/>
          </a:xfrm>
        </p:grpSpPr>
        <p:sp>
          <p:nvSpPr>
            <p:cNvPr id="89" name="Google Shape;89;p2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5" name="Google Shape;865;p11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866" name="Google Shape;866;p11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867" name="Google Shape;867;p11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68" name="Google Shape;868;p11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69" name="Google Shape;869;p11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0" name="Google Shape;870;p11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1" name="Google Shape;871;p11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2" name="Google Shape;872;p11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3" name="Google Shape;873;p11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" name="Google Shape;874;p11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" name="Google Shape;875;p11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" name="Google Shape;876;p11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7" name="Google Shape;877;p11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8" name="Google Shape;878;p11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9" name="Google Shape;879;p11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0" name="Google Shape;880;p11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1" name="Google Shape;881;p11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2" name="Google Shape;882;p11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3" name="Google Shape;883;p11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4" name="Google Shape;884;p11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5" name="Google Shape;885;p11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6" name="Google Shape;886;p11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7" name="Google Shape;887;p11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8" name="Google Shape;888;p11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9" name="Google Shape;889;p11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0" name="Google Shape;890;p11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1" name="Google Shape;891;p11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2" name="Google Shape;892;p11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3" name="Google Shape;893;p11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4" name="Google Shape;894;p11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5" name="Google Shape;895;p11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6" name="Google Shape;896;p11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7" name="Google Shape;897;p11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8" name="Google Shape;898;p11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9" name="Google Shape;899;p11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0" name="Google Shape;900;p11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1" name="Google Shape;901;p11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2" name="Google Shape;902;p11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3" name="Google Shape;903;p11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4" name="Google Shape;904;p11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905" name="Google Shape;905;p11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6" name="Google Shape;906;p11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7" name="Google Shape;907;p11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8" name="Google Shape;908;p11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9" name="Google Shape;909;p11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0" name="Google Shape;910;p11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1" name="Google Shape;911;p11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2" name="Google Shape;912;p11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3" name="Google Shape;913;p11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4" name="Google Shape;914;p11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5" name="Google Shape;915;p11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6" name="Google Shape;916;p11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7" name="Google Shape;917;p11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8" name="Google Shape;918;p11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9" name="Google Shape;919;p11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0" name="Google Shape;920;p11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1" name="Google Shape;921;p11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2" name="Google Shape;922;p11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3" name="Google Shape;923;p11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4" name="Google Shape;924;p11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5" name="Google Shape;925;p11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6" name="Google Shape;926;p11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7" name="Google Shape;927;p11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8" name="Google Shape;928;p11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9" name="Google Shape;929;p11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0" name="Google Shape;930;p11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1" name="Google Shape;931;p11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2" name="Google Shape;932;p11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3" name="Google Shape;933;p11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4" name="Google Shape;934;p11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5" name="Google Shape;935;p11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" name="Google Shape;936;p11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7" name="Google Shape;937;p11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8" name="Google Shape;938;p11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9" name="Google Shape;939;p11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0" name="Google Shape;940;p11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41" name="Google Shape;941;p11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942" name="Google Shape;942;p11"/>
          <p:cNvSpPr txBox="1"/>
          <p:nvPr>
            <p:ph hasCustomPrompt="1" type="title"/>
          </p:nvPr>
        </p:nvSpPr>
        <p:spPr>
          <a:xfrm>
            <a:off x="2113750" y="2522228"/>
            <a:ext cx="2431500" cy="39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3" name="Google Shape;943;p11"/>
          <p:cNvSpPr txBox="1"/>
          <p:nvPr>
            <p:ph idx="1" type="subTitle"/>
          </p:nvPr>
        </p:nvSpPr>
        <p:spPr>
          <a:xfrm>
            <a:off x="2113750" y="2917803"/>
            <a:ext cx="2431500" cy="3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44" name="Google Shape;944;p11"/>
          <p:cNvGrpSpPr/>
          <p:nvPr/>
        </p:nvGrpSpPr>
        <p:grpSpPr>
          <a:xfrm>
            <a:off x="6476809" y="-946040"/>
            <a:ext cx="6048287" cy="5946120"/>
            <a:chOff x="3133537" y="-308699"/>
            <a:chExt cx="6010422" cy="5452155"/>
          </a:xfrm>
        </p:grpSpPr>
        <p:sp>
          <p:nvSpPr>
            <p:cNvPr id="945" name="Google Shape;945;p11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1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7" name="Google Shape;947;p11"/>
          <p:cNvSpPr txBox="1"/>
          <p:nvPr>
            <p:ph idx="2"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_1">
    <p:bg>
      <p:bgPr>
        <a:solidFill>
          <a:srgbClr val="FFFFFF"/>
        </a:soli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" name="Google Shape;950;p13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951" name="Google Shape;951;p13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952" name="Google Shape;952;p1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3" name="Google Shape;953;p1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4" name="Google Shape;954;p1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5" name="Google Shape;955;p1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6" name="Google Shape;956;p1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7" name="Google Shape;957;p1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8" name="Google Shape;958;p1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9" name="Google Shape;959;p1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0" name="Google Shape;960;p1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1" name="Google Shape;961;p1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2" name="Google Shape;962;p1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3" name="Google Shape;963;p1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" name="Google Shape;964;p1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" name="Google Shape;965;p1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6" name="Google Shape;966;p1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7" name="Google Shape;967;p1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8" name="Google Shape;968;p1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9" name="Google Shape;969;p1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0" name="Google Shape;970;p1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1" name="Google Shape;971;p1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" name="Google Shape;972;p1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3" name="Google Shape;973;p1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4" name="Google Shape;974;p1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5" name="Google Shape;975;p1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6" name="Google Shape;976;p1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7" name="Google Shape;977;p1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8" name="Google Shape;978;p1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9" name="Google Shape;979;p1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0" name="Google Shape;980;p1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1" name="Google Shape;981;p1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2" name="Google Shape;982;p1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3" name="Google Shape;983;p1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4" name="Google Shape;984;p1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5" name="Google Shape;985;p1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6" name="Google Shape;986;p1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7" name="Google Shape;987;p1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8" name="Google Shape;988;p1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89" name="Google Shape;989;p13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990" name="Google Shape;990;p1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1" name="Google Shape;991;p1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2" name="Google Shape;992;p1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3" name="Google Shape;993;p1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4" name="Google Shape;994;p1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5" name="Google Shape;995;p1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6" name="Google Shape;996;p1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7" name="Google Shape;997;p1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8" name="Google Shape;998;p1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9" name="Google Shape;999;p1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0" name="Google Shape;1000;p1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1" name="Google Shape;1001;p1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2" name="Google Shape;1002;p1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3" name="Google Shape;1003;p1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4" name="Google Shape;1004;p1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5" name="Google Shape;1005;p1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6" name="Google Shape;1006;p1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7" name="Google Shape;1007;p1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8" name="Google Shape;1008;p1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9" name="Google Shape;1009;p1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0" name="Google Shape;1010;p1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1" name="Google Shape;1011;p1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2" name="Google Shape;1012;p1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3" name="Google Shape;1013;p1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4" name="Google Shape;1014;p1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5" name="Google Shape;1015;p1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6" name="Google Shape;1016;p1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7" name="Google Shape;1017;p1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8" name="Google Shape;1018;p1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9" name="Google Shape;1019;p1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0" name="Google Shape;1020;p1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1" name="Google Shape;1021;p1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2" name="Google Shape;1022;p1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3" name="Google Shape;1023;p1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4" name="Google Shape;1024;p1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5" name="Google Shape;1025;p1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6" name="Google Shape;1026;p1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027" name="Google Shape;1027;p13"/>
          <p:cNvSpPr txBox="1"/>
          <p:nvPr>
            <p:ph type="ctrTitle"/>
          </p:nvPr>
        </p:nvSpPr>
        <p:spPr>
          <a:xfrm>
            <a:off x="3658660" y="1589224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28" name="Google Shape;1028;p13"/>
          <p:cNvSpPr txBox="1"/>
          <p:nvPr>
            <p:ph idx="1" type="subTitle"/>
          </p:nvPr>
        </p:nvSpPr>
        <p:spPr>
          <a:xfrm>
            <a:off x="3658661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9" name="Google Shape;1029;p13"/>
          <p:cNvSpPr txBox="1"/>
          <p:nvPr>
            <p:ph hasCustomPrompt="1" idx="2" type="title"/>
          </p:nvPr>
        </p:nvSpPr>
        <p:spPr>
          <a:xfrm>
            <a:off x="4269160" y="833125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0" name="Google Shape;1030;p13"/>
          <p:cNvSpPr txBox="1"/>
          <p:nvPr>
            <p:ph idx="3" type="ctrTitle"/>
          </p:nvPr>
        </p:nvSpPr>
        <p:spPr>
          <a:xfrm>
            <a:off x="3658660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31" name="Google Shape;1031;p13"/>
          <p:cNvSpPr txBox="1"/>
          <p:nvPr>
            <p:ph idx="4" type="subTitle"/>
          </p:nvPr>
        </p:nvSpPr>
        <p:spPr>
          <a:xfrm>
            <a:off x="3658661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2" name="Google Shape;1032;p13"/>
          <p:cNvSpPr txBox="1"/>
          <p:nvPr>
            <p:ph hasCustomPrompt="1" idx="5" type="title"/>
          </p:nvPr>
        </p:nvSpPr>
        <p:spPr>
          <a:xfrm>
            <a:off x="4269160" y="2972134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3" name="Google Shape;1033;p13"/>
          <p:cNvSpPr txBox="1"/>
          <p:nvPr>
            <p:ph idx="6" type="ctrTitle"/>
          </p:nvPr>
        </p:nvSpPr>
        <p:spPr>
          <a:xfrm>
            <a:off x="5974922" y="1589224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34" name="Google Shape;1034;p13"/>
          <p:cNvSpPr txBox="1"/>
          <p:nvPr>
            <p:ph idx="7" type="subTitle"/>
          </p:nvPr>
        </p:nvSpPr>
        <p:spPr>
          <a:xfrm>
            <a:off x="5974924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5" name="Google Shape;1035;p13"/>
          <p:cNvSpPr txBox="1"/>
          <p:nvPr>
            <p:ph hasCustomPrompt="1" idx="8" type="title"/>
          </p:nvPr>
        </p:nvSpPr>
        <p:spPr>
          <a:xfrm>
            <a:off x="6585422" y="833125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6" name="Google Shape;1036;p13"/>
          <p:cNvSpPr txBox="1"/>
          <p:nvPr>
            <p:ph idx="9" type="ctrTitle"/>
          </p:nvPr>
        </p:nvSpPr>
        <p:spPr>
          <a:xfrm>
            <a:off x="5974922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37" name="Google Shape;1037;p13"/>
          <p:cNvSpPr txBox="1"/>
          <p:nvPr>
            <p:ph idx="13" type="subTitle"/>
          </p:nvPr>
        </p:nvSpPr>
        <p:spPr>
          <a:xfrm>
            <a:off x="5974924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8" name="Google Shape;1038;p13"/>
          <p:cNvSpPr txBox="1"/>
          <p:nvPr>
            <p:ph hasCustomPrompt="1" idx="14" type="title"/>
          </p:nvPr>
        </p:nvSpPr>
        <p:spPr>
          <a:xfrm>
            <a:off x="6585422" y="2972134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39" name="Google Shape;1039;p13"/>
          <p:cNvSpPr txBox="1"/>
          <p:nvPr>
            <p:ph idx="15" type="ctrTitle"/>
          </p:nvPr>
        </p:nvSpPr>
        <p:spPr>
          <a:xfrm rot="-5400000">
            <a:off x="-1086025" y="2345625"/>
            <a:ext cx="4067100" cy="44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 sz="3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0" name="Google Shape;1040;p13"/>
          <p:cNvSpPr txBox="1"/>
          <p:nvPr>
            <p:ph idx="16" type="ctrTitle"/>
          </p:nvPr>
        </p:nvSpPr>
        <p:spPr>
          <a:xfrm>
            <a:off x="1329575" y="1589233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1" name="Google Shape;1041;p13"/>
          <p:cNvSpPr txBox="1"/>
          <p:nvPr>
            <p:ph idx="17" type="subTitle"/>
          </p:nvPr>
        </p:nvSpPr>
        <p:spPr>
          <a:xfrm>
            <a:off x="1329575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2" name="Google Shape;1042;p13"/>
          <p:cNvSpPr txBox="1"/>
          <p:nvPr>
            <p:ph hasCustomPrompt="1" idx="18" type="title"/>
          </p:nvPr>
        </p:nvSpPr>
        <p:spPr>
          <a:xfrm>
            <a:off x="1940075" y="833125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3" name="Google Shape;1043;p13"/>
          <p:cNvSpPr txBox="1"/>
          <p:nvPr>
            <p:ph idx="19" type="ctrTitle"/>
          </p:nvPr>
        </p:nvSpPr>
        <p:spPr>
          <a:xfrm>
            <a:off x="1329575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044" name="Google Shape;1044;p13"/>
          <p:cNvSpPr txBox="1"/>
          <p:nvPr>
            <p:ph idx="20" type="subTitle"/>
          </p:nvPr>
        </p:nvSpPr>
        <p:spPr>
          <a:xfrm>
            <a:off x="1329575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5" name="Google Shape;1045;p13"/>
          <p:cNvSpPr txBox="1"/>
          <p:nvPr>
            <p:ph hasCustomPrompt="1" idx="21" type="title"/>
          </p:nvPr>
        </p:nvSpPr>
        <p:spPr>
          <a:xfrm>
            <a:off x="1940075" y="2972134"/>
            <a:ext cx="11019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50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Fira Sans Extra Condensed Medium"/>
              <a:buNone/>
              <a:defRPr sz="60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grpSp>
        <p:nvGrpSpPr>
          <p:cNvPr id="1046" name="Google Shape;1046;p13"/>
          <p:cNvGrpSpPr/>
          <p:nvPr/>
        </p:nvGrpSpPr>
        <p:grpSpPr>
          <a:xfrm>
            <a:off x="8158897" y="1101339"/>
            <a:ext cx="3863499" cy="3798516"/>
            <a:chOff x="3133537" y="-308699"/>
            <a:chExt cx="6010422" cy="5452155"/>
          </a:xfrm>
        </p:grpSpPr>
        <p:sp>
          <p:nvSpPr>
            <p:cNvPr id="1047" name="Google Shape;1047;p13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" name="Google Shape;1049;p13"/>
          <p:cNvGrpSpPr/>
          <p:nvPr/>
        </p:nvGrpSpPr>
        <p:grpSpPr>
          <a:xfrm flipH="1">
            <a:off x="-2735682" y="-2543415"/>
            <a:ext cx="4017967" cy="3644766"/>
            <a:chOff x="3166062" y="1034326"/>
            <a:chExt cx="6010422" cy="5452155"/>
          </a:xfrm>
        </p:grpSpPr>
        <p:sp>
          <p:nvSpPr>
            <p:cNvPr id="1050" name="Google Shape;1050;p13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" name="Google Shape;1052;p13"/>
          <p:cNvGrpSpPr/>
          <p:nvPr/>
        </p:nvGrpSpPr>
        <p:grpSpPr>
          <a:xfrm>
            <a:off x="8356066" y="1991161"/>
            <a:ext cx="593164" cy="1161172"/>
            <a:chOff x="4921825" y="870250"/>
            <a:chExt cx="407925" cy="798550"/>
          </a:xfrm>
        </p:grpSpPr>
        <p:sp>
          <p:nvSpPr>
            <p:cNvPr id="1053" name="Google Shape;1053;p13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3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3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3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3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3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3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3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3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3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3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3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4" name="Google Shape;1084;p14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085" name="Google Shape;1085;p14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086" name="Google Shape;1086;p14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87" name="Google Shape;1087;p14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88" name="Google Shape;1088;p14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89" name="Google Shape;1089;p14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0" name="Google Shape;1090;p14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1" name="Google Shape;1091;p14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2" name="Google Shape;1092;p14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3" name="Google Shape;1093;p14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4" name="Google Shape;1094;p14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5" name="Google Shape;1095;p14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6" name="Google Shape;1096;p14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7" name="Google Shape;1097;p14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8" name="Google Shape;1098;p14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9" name="Google Shape;1099;p14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0" name="Google Shape;1100;p14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1" name="Google Shape;1101;p14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2" name="Google Shape;1102;p14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3" name="Google Shape;1103;p14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4" name="Google Shape;1104;p14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5" name="Google Shape;1105;p14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6" name="Google Shape;1106;p14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7" name="Google Shape;1107;p14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8" name="Google Shape;1108;p14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9" name="Google Shape;1109;p14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0" name="Google Shape;1110;p14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1" name="Google Shape;1111;p14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2" name="Google Shape;1112;p14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3" name="Google Shape;1113;p14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4" name="Google Shape;1114;p14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5" name="Google Shape;1115;p14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6" name="Google Shape;1116;p14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7" name="Google Shape;1117;p14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8" name="Google Shape;1118;p14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9" name="Google Shape;1119;p14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0" name="Google Shape;1120;p14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1" name="Google Shape;1121;p14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2" name="Google Shape;1122;p14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123" name="Google Shape;1123;p14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124" name="Google Shape;1124;p14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5" name="Google Shape;1125;p14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6" name="Google Shape;1126;p14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7" name="Google Shape;1127;p14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8" name="Google Shape;1128;p14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9" name="Google Shape;1129;p14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0" name="Google Shape;1130;p14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1" name="Google Shape;1131;p14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2" name="Google Shape;1132;p14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3" name="Google Shape;1133;p14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4" name="Google Shape;1134;p14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5" name="Google Shape;1135;p14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6" name="Google Shape;1136;p14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7" name="Google Shape;1137;p14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8" name="Google Shape;1138;p14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9" name="Google Shape;1139;p14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0" name="Google Shape;1140;p14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1" name="Google Shape;1141;p14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2" name="Google Shape;1142;p14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3" name="Google Shape;1143;p14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4" name="Google Shape;1144;p14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5" name="Google Shape;1145;p14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6" name="Google Shape;1146;p14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7" name="Google Shape;1147;p14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8" name="Google Shape;1148;p14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9" name="Google Shape;1149;p14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0" name="Google Shape;1150;p14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1" name="Google Shape;1151;p14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2" name="Google Shape;1152;p14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3" name="Google Shape;1153;p14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4" name="Google Shape;1154;p14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5" name="Google Shape;1155;p14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6" name="Google Shape;1156;p14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7" name="Google Shape;1157;p14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8" name="Google Shape;1158;p14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9" name="Google Shape;1159;p14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60" name="Google Shape;1160;p14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161" name="Google Shape;1161;p14"/>
          <p:cNvSpPr txBox="1"/>
          <p:nvPr>
            <p:ph type="title"/>
          </p:nvPr>
        </p:nvSpPr>
        <p:spPr>
          <a:xfrm>
            <a:off x="5726950" y="3519625"/>
            <a:ext cx="2701800" cy="3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2" name="Google Shape;1162;p14"/>
          <p:cNvSpPr txBox="1"/>
          <p:nvPr>
            <p:ph idx="1" type="subTitle"/>
          </p:nvPr>
        </p:nvSpPr>
        <p:spPr>
          <a:xfrm>
            <a:off x="2201175" y="1415825"/>
            <a:ext cx="62277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1163" name="Google Shape;1163;p14"/>
          <p:cNvGrpSpPr/>
          <p:nvPr/>
        </p:nvGrpSpPr>
        <p:grpSpPr>
          <a:xfrm flipH="1">
            <a:off x="-2312653" y="259583"/>
            <a:ext cx="5684657" cy="5157739"/>
            <a:chOff x="3166062" y="1034326"/>
            <a:chExt cx="6010422" cy="5452155"/>
          </a:xfrm>
        </p:grpSpPr>
        <p:sp>
          <p:nvSpPr>
            <p:cNvPr id="1164" name="Google Shape;1164;p14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14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7" name="Google Shape;1167;p15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168" name="Google Shape;1168;p15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169" name="Google Shape;1169;p15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0" name="Google Shape;1170;p15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1" name="Google Shape;1171;p15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2" name="Google Shape;1172;p15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3" name="Google Shape;1173;p15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4" name="Google Shape;1174;p15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5" name="Google Shape;1175;p15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6" name="Google Shape;1176;p15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7" name="Google Shape;1177;p15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8" name="Google Shape;1178;p15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9" name="Google Shape;1179;p15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0" name="Google Shape;1180;p15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1" name="Google Shape;1181;p15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2" name="Google Shape;1182;p15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3" name="Google Shape;1183;p15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4" name="Google Shape;1184;p15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5" name="Google Shape;1185;p15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6" name="Google Shape;1186;p15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7" name="Google Shape;1187;p15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8" name="Google Shape;1188;p15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9" name="Google Shape;1189;p15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0" name="Google Shape;1190;p15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1" name="Google Shape;1191;p15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2" name="Google Shape;1192;p15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3" name="Google Shape;1193;p15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4" name="Google Shape;1194;p15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5" name="Google Shape;1195;p15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6" name="Google Shape;1196;p15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7" name="Google Shape;1197;p15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8" name="Google Shape;1198;p15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9" name="Google Shape;1199;p15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0" name="Google Shape;1200;p15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1" name="Google Shape;1201;p15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2" name="Google Shape;1202;p15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3" name="Google Shape;1203;p15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4" name="Google Shape;1204;p15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5" name="Google Shape;1205;p15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206" name="Google Shape;1206;p15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207" name="Google Shape;1207;p15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8" name="Google Shape;1208;p15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9" name="Google Shape;1209;p15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0" name="Google Shape;1210;p15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1" name="Google Shape;1211;p15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2" name="Google Shape;1212;p15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3" name="Google Shape;1213;p15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4" name="Google Shape;1214;p15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5" name="Google Shape;1215;p15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6" name="Google Shape;1216;p15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7" name="Google Shape;1217;p15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8" name="Google Shape;1218;p15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9" name="Google Shape;1219;p15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0" name="Google Shape;1220;p15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1" name="Google Shape;1221;p15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2" name="Google Shape;1222;p15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3" name="Google Shape;1223;p15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4" name="Google Shape;1224;p15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5" name="Google Shape;1225;p15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6" name="Google Shape;1226;p15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7" name="Google Shape;1227;p15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8" name="Google Shape;1228;p15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9" name="Google Shape;1229;p15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0" name="Google Shape;1230;p15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1" name="Google Shape;1231;p15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2" name="Google Shape;1232;p15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3" name="Google Shape;1233;p15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4" name="Google Shape;1234;p15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5" name="Google Shape;1235;p15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6" name="Google Shape;1236;p15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7" name="Google Shape;1237;p15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8" name="Google Shape;1238;p15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9" name="Google Shape;1239;p15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0" name="Google Shape;1240;p15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1" name="Google Shape;1241;p15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2" name="Google Shape;1242;p15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3" name="Google Shape;1243;p15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244" name="Google Shape;1244;p15"/>
          <p:cNvSpPr txBox="1"/>
          <p:nvPr>
            <p:ph type="ctrTitle"/>
          </p:nvPr>
        </p:nvSpPr>
        <p:spPr>
          <a:xfrm>
            <a:off x="713225" y="1735900"/>
            <a:ext cx="38589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3000">
                <a:solidFill>
                  <a:srgbClr val="21212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45" name="Google Shape;1245;p15"/>
          <p:cNvSpPr txBox="1"/>
          <p:nvPr>
            <p:ph idx="1" type="subTitle"/>
          </p:nvPr>
        </p:nvSpPr>
        <p:spPr>
          <a:xfrm>
            <a:off x="713225" y="2364200"/>
            <a:ext cx="38589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1246" name="Google Shape;1246;p15"/>
          <p:cNvGrpSpPr/>
          <p:nvPr/>
        </p:nvGrpSpPr>
        <p:grpSpPr>
          <a:xfrm>
            <a:off x="4091299" y="804357"/>
            <a:ext cx="5111263" cy="4704119"/>
            <a:chOff x="3133537" y="-308699"/>
            <a:chExt cx="6010422" cy="5452155"/>
          </a:xfrm>
        </p:grpSpPr>
        <p:sp>
          <p:nvSpPr>
            <p:cNvPr id="1247" name="Google Shape;1247;p15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9" name="Google Shape;1249;p15"/>
          <p:cNvSpPr/>
          <p:nvPr/>
        </p:nvSpPr>
        <p:spPr>
          <a:xfrm flipH="1">
            <a:off x="-262" y="4291845"/>
            <a:ext cx="1497839" cy="851712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"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1" name="Google Shape;1251;p16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252" name="Google Shape;1252;p16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253" name="Google Shape;1253;p16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4" name="Google Shape;1254;p16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5" name="Google Shape;1255;p16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6" name="Google Shape;1256;p16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7" name="Google Shape;1257;p16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8" name="Google Shape;1258;p16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9" name="Google Shape;1259;p16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0" name="Google Shape;1260;p16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1" name="Google Shape;1261;p16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2" name="Google Shape;1262;p16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3" name="Google Shape;1263;p16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4" name="Google Shape;1264;p16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5" name="Google Shape;1265;p16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6" name="Google Shape;1266;p16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7" name="Google Shape;1267;p16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8" name="Google Shape;1268;p16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9" name="Google Shape;1269;p16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0" name="Google Shape;1270;p16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1" name="Google Shape;1271;p16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2" name="Google Shape;1272;p16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3" name="Google Shape;1273;p16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4" name="Google Shape;1274;p16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5" name="Google Shape;1275;p16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6" name="Google Shape;1276;p16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7" name="Google Shape;1277;p16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8" name="Google Shape;1278;p16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9" name="Google Shape;1279;p16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0" name="Google Shape;1280;p16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1" name="Google Shape;1281;p16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2" name="Google Shape;1282;p16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3" name="Google Shape;1283;p16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4" name="Google Shape;1284;p16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5" name="Google Shape;1285;p16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6" name="Google Shape;1286;p16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7" name="Google Shape;1287;p16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8" name="Google Shape;1288;p16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9" name="Google Shape;1289;p16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290" name="Google Shape;1290;p16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291" name="Google Shape;1291;p16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2" name="Google Shape;1292;p16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3" name="Google Shape;1293;p16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4" name="Google Shape;1294;p16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5" name="Google Shape;1295;p16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6" name="Google Shape;1296;p16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7" name="Google Shape;1297;p16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8" name="Google Shape;1298;p16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9" name="Google Shape;1299;p16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0" name="Google Shape;1300;p16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1" name="Google Shape;1301;p16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2" name="Google Shape;1302;p16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3" name="Google Shape;1303;p16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4" name="Google Shape;1304;p16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5" name="Google Shape;1305;p16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6" name="Google Shape;1306;p16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7" name="Google Shape;1307;p16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8" name="Google Shape;1308;p16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9" name="Google Shape;1309;p16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0" name="Google Shape;1310;p16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1" name="Google Shape;1311;p16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2" name="Google Shape;1312;p16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3" name="Google Shape;1313;p16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4" name="Google Shape;1314;p16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5" name="Google Shape;1315;p16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6" name="Google Shape;1316;p16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7" name="Google Shape;1317;p16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8" name="Google Shape;1318;p16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19" name="Google Shape;1319;p16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0" name="Google Shape;1320;p16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1" name="Google Shape;1321;p16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2" name="Google Shape;1322;p16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3" name="Google Shape;1323;p16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4" name="Google Shape;1324;p16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5" name="Google Shape;1325;p16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6" name="Google Shape;1326;p16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27" name="Google Shape;1327;p16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328" name="Google Shape;1328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9" name="Google Shape;1329;p16"/>
          <p:cNvSpPr txBox="1"/>
          <p:nvPr>
            <p:ph idx="1" type="body"/>
          </p:nvPr>
        </p:nvSpPr>
        <p:spPr>
          <a:xfrm>
            <a:off x="717550" y="1466900"/>
            <a:ext cx="3800400" cy="31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330" name="Google Shape;1330;p16"/>
          <p:cNvGrpSpPr/>
          <p:nvPr/>
        </p:nvGrpSpPr>
        <p:grpSpPr>
          <a:xfrm>
            <a:off x="8148972" y="-1637511"/>
            <a:ext cx="3863499" cy="3798516"/>
            <a:chOff x="3133537" y="-308699"/>
            <a:chExt cx="6010422" cy="5452155"/>
          </a:xfrm>
        </p:grpSpPr>
        <p:sp>
          <p:nvSpPr>
            <p:cNvPr id="1331" name="Google Shape;1331;p16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" name="Google Shape;1333;p16"/>
          <p:cNvGrpSpPr/>
          <p:nvPr/>
        </p:nvGrpSpPr>
        <p:grpSpPr>
          <a:xfrm>
            <a:off x="7726703" y="-626164"/>
            <a:ext cx="593164" cy="1161172"/>
            <a:chOff x="4921825" y="870250"/>
            <a:chExt cx="407925" cy="798550"/>
          </a:xfrm>
        </p:grpSpPr>
        <p:sp>
          <p:nvSpPr>
            <p:cNvPr id="1334" name="Google Shape;1334;p16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16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16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16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16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16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16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16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16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16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16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" name="Google Shape;1364;p16"/>
          <p:cNvGrpSpPr/>
          <p:nvPr/>
        </p:nvGrpSpPr>
        <p:grpSpPr>
          <a:xfrm flipH="1">
            <a:off x="-2299857" y="-2697840"/>
            <a:ext cx="4017967" cy="3644766"/>
            <a:chOff x="3166062" y="1034326"/>
            <a:chExt cx="6010422" cy="5452155"/>
          </a:xfrm>
        </p:grpSpPr>
        <p:sp>
          <p:nvSpPr>
            <p:cNvPr id="1365" name="Google Shape;1365;p16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16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7" name="Google Shape;1367;p16"/>
          <p:cNvSpPr txBox="1"/>
          <p:nvPr>
            <p:ph idx="2" type="body"/>
          </p:nvPr>
        </p:nvSpPr>
        <p:spPr>
          <a:xfrm>
            <a:off x="4698350" y="1466900"/>
            <a:ext cx="3728100" cy="31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9" name="Google Shape;1369;p17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370" name="Google Shape;1370;p17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371" name="Google Shape;1371;p17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2" name="Google Shape;1372;p17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3" name="Google Shape;1373;p17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4" name="Google Shape;1374;p17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5" name="Google Shape;1375;p17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6" name="Google Shape;1376;p17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7" name="Google Shape;1377;p17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8" name="Google Shape;1378;p17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9" name="Google Shape;1379;p17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0" name="Google Shape;1380;p17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1" name="Google Shape;1381;p17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2" name="Google Shape;1382;p17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3" name="Google Shape;1383;p17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4" name="Google Shape;1384;p17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5" name="Google Shape;1385;p17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6" name="Google Shape;1386;p17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7" name="Google Shape;1387;p17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8" name="Google Shape;1388;p17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9" name="Google Shape;1389;p17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0" name="Google Shape;1390;p17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1" name="Google Shape;1391;p17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2" name="Google Shape;1392;p17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3" name="Google Shape;1393;p17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4" name="Google Shape;1394;p17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5" name="Google Shape;1395;p17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6" name="Google Shape;1396;p17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7" name="Google Shape;1397;p17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8" name="Google Shape;1398;p17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9" name="Google Shape;1399;p17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0" name="Google Shape;1400;p17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1" name="Google Shape;1401;p17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2" name="Google Shape;1402;p17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3" name="Google Shape;1403;p17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4" name="Google Shape;1404;p17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5" name="Google Shape;1405;p17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6" name="Google Shape;1406;p17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7" name="Google Shape;1407;p17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408" name="Google Shape;1408;p17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409" name="Google Shape;1409;p17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0" name="Google Shape;1410;p17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1" name="Google Shape;1411;p17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2" name="Google Shape;1412;p17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3" name="Google Shape;1413;p17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4" name="Google Shape;1414;p17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5" name="Google Shape;1415;p17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6" name="Google Shape;1416;p17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7" name="Google Shape;1417;p17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8" name="Google Shape;1418;p17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9" name="Google Shape;1419;p17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0" name="Google Shape;1420;p17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1" name="Google Shape;1421;p17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2" name="Google Shape;1422;p17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3" name="Google Shape;1423;p17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4" name="Google Shape;1424;p17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5" name="Google Shape;1425;p17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6" name="Google Shape;1426;p17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7" name="Google Shape;1427;p17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8" name="Google Shape;1428;p17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9" name="Google Shape;1429;p17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0" name="Google Shape;1430;p17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1" name="Google Shape;1431;p17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2" name="Google Shape;1432;p17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3" name="Google Shape;1433;p17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4" name="Google Shape;1434;p17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5" name="Google Shape;1435;p17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6" name="Google Shape;1436;p17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7" name="Google Shape;1437;p17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8" name="Google Shape;1438;p17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9" name="Google Shape;1439;p17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0" name="Google Shape;1440;p17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1" name="Google Shape;1441;p17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2" name="Google Shape;1442;p17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3" name="Google Shape;1443;p17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4" name="Google Shape;1444;p17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5" name="Google Shape;1445;p17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46" name="Google Shape;1446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7" name="Google Shape;1447;p17"/>
          <p:cNvSpPr txBox="1"/>
          <p:nvPr>
            <p:ph idx="2" type="ctrTitle"/>
          </p:nvPr>
        </p:nvSpPr>
        <p:spPr>
          <a:xfrm>
            <a:off x="1766975" y="1920386"/>
            <a:ext cx="2414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48" name="Google Shape;1448;p17"/>
          <p:cNvSpPr txBox="1"/>
          <p:nvPr>
            <p:ph idx="1" type="subTitle"/>
          </p:nvPr>
        </p:nvSpPr>
        <p:spPr>
          <a:xfrm>
            <a:off x="1766975" y="2257277"/>
            <a:ext cx="2414100" cy="8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49" name="Google Shape;1449;p17"/>
          <p:cNvSpPr txBox="1"/>
          <p:nvPr>
            <p:ph idx="3" type="ctrTitle"/>
          </p:nvPr>
        </p:nvSpPr>
        <p:spPr>
          <a:xfrm>
            <a:off x="5725236" y="1920386"/>
            <a:ext cx="2414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0" name="Google Shape;1450;p17"/>
          <p:cNvSpPr txBox="1"/>
          <p:nvPr>
            <p:ph idx="4" type="subTitle"/>
          </p:nvPr>
        </p:nvSpPr>
        <p:spPr>
          <a:xfrm>
            <a:off x="5725225" y="2257277"/>
            <a:ext cx="2414100" cy="8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1" name="Google Shape;1451;p17"/>
          <p:cNvSpPr txBox="1"/>
          <p:nvPr>
            <p:ph idx="5" type="ctrTitle"/>
          </p:nvPr>
        </p:nvSpPr>
        <p:spPr>
          <a:xfrm>
            <a:off x="3746095" y="3276613"/>
            <a:ext cx="2414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52" name="Google Shape;1452;p17"/>
          <p:cNvSpPr txBox="1"/>
          <p:nvPr>
            <p:ph idx="6" type="subTitle"/>
          </p:nvPr>
        </p:nvSpPr>
        <p:spPr>
          <a:xfrm>
            <a:off x="3746100" y="3613500"/>
            <a:ext cx="2414100" cy="8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1453" name="Google Shape;1453;p17"/>
          <p:cNvGrpSpPr/>
          <p:nvPr/>
        </p:nvGrpSpPr>
        <p:grpSpPr>
          <a:xfrm flipH="1">
            <a:off x="-1114332" y="1731435"/>
            <a:ext cx="4017967" cy="3644766"/>
            <a:chOff x="3166062" y="1034326"/>
            <a:chExt cx="6010422" cy="5452155"/>
          </a:xfrm>
        </p:grpSpPr>
        <p:sp>
          <p:nvSpPr>
            <p:cNvPr id="1454" name="Google Shape;1454;p17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7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2_1"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7" name="Google Shape;1457;p18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458" name="Google Shape;1458;p18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459" name="Google Shape;1459;p18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0" name="Google Shape;1460;p18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1" name="Google Shape;1461;p18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2" name="Google Shape;1462;p18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3" name="Google Shape;1463;p18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4" name="Google Shape;1464;p18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5" name="Google Shape;1465;p18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6" name="Google Shape;1466;p18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7" name="Google Shape;1467;p18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8" name="Google Shape;1468;p18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9" name="Google Shape;1469;p18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0" name="Google Shape;1470;p18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1" name="Google Shape;1471;p18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2" name="Google Shape;1472;p18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3" name="Google Shape;1473;p18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4" name="Google Shape;1474;p18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5" name="Google Shape;1475;p18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6" name="Google Shape;1476;p18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7" name="Google Shape;1477;p18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8" name="Google Shape;1478;p18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9" name="Google Shape;1479;p18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0" name="Google Shape;1480;p18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1" name="Google Shape;1481;p18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2" name="Google Shape;1482;p18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3" name="Google Shape;1483;p18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4" name="Google Shape;1484;p18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5" name="Google Shape;1485;p18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6" name="Google Shape;1486;p18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7" name="Google Shape;1487;p18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8" name="Google Shape;1488;p18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9" name="Google Shape;1489;p18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0" name="Google Shape;1490;p18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1" name="Google Shape;1491;p18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2" name="Google Shape;1492;p18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3" name="Google Shape;1493;p18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4" name="Google Shape;1494;p18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5" name="Google Shape;1495;p18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496" name="Google Shape;1496;p18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497" name="Google Shape;1497;p18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8" name="Google Shape;1498;p18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9" name="Google Shape;1499;p18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0" name="Google Shape;1500;p18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1" name="Google Shape;1501;p18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2" name="Google Shape;1502;p18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3" name="Google Shape;1503;p18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4" name="Google Shape;1504;p18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5" name="Google Shape;1505;p18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6" name="Google Shape;1506;p18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7" name="Google Shape;1507;p18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8" name="Google Shape;1508;p18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9" name="Google Shape;1509;p18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0" name="Google Shape;1510;p18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1" name="Google Shape;1511;p18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2" name="Google Shape;1512;p18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3" name="Google Shape;1513;p18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4" name="Google Shape;1514;p18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5" name="Google Shape;1515;p18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6" name="Google Shape;1516;p18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7" name="Google Shape;1517;p18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8" name="Google Shape;1518;p18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9" name="Google Shape;1519;p18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0" name="Google Shape;1520;p18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1" name="Google Shape;1521;p18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2" name="Google Shape;1522;p18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3" name="Google Shape;1523;p18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4" name="Google Shape;1524;p18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5" name="Google Shape;1525;p18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6" name="Google Shape;1526;p18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7" name="Google Shape;1527;p18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8" name="Google Shape;1528;p18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9" name="Google Shape;1529;p18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30" name="Google Shape;1530;p18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31" name="Google Shape;1531;p18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32" name="Google Shape;1532;p18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33" name="Google Shape;1533;p18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534" name="Google Shape;1534;p18"/>
          <p:cNvSpPr txBox="1"/>
          <p:nvPr>
            <p:ph type="ctrTitle"/>
          </p:nvPr>
        </p:nvSpPr>
        <p:spPr>
          <a:xfrm>
            <a:off x="1499616" y="1014984"/>
            <a:ext cx="23316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5" name="Google Shape;1535;p18"/>
          <p:cNvSpPr txBox="1"/>
          <p:nvPr>
            <p:ph idx="1" type="subTitle"/>
          </p:nvPr>
        </p:nvSpPr>
        <p:spPr>
          <a:xfrm>
            <a:off x="1499616" y="1334184"/>
            <a:ext cx="2331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6" name="Google Shape;1536;p18"/>
          <p:cNvSpPr txBox="1"/>
          <p:nvPr>
            <p:ph idx="2" type="ctrTitle"/>
          </p:nvPr>
        </p:nvSpPr>
        <p:spPr>
          <a:xfrm>
            <a:off x="1499616" y="1909634"/>
            <a:ext cx="23316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7" name="Google Shape;1537;p18"/>
          <p:cNvSpPr txBox="1"/>
          <p:nvPr>
            <p:ph idx="3" type="subTitle"/>
          </p:nvPr>
        </p:nvSpPr>
        <p:spPr>
          <a:xfrm>
            <a:off x="1499616" y="2228834"/>
            <a:ext cx="2331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8" name="Google Shape;1538;p18"/>
          <p:cNvSpPr txBox="1"/>
          <p:nvPr>
            <p:ph idx="4" type="ctrTitle"/>
          </p:nvPr>
        </p:nvSpPr>
        <p:spPr>
          <a:xfrm>
            <a:off x="1499616" y="2804284"/>
            <a:ext cx="23316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39" name="Google Shape;1539;p18"/>
          <p:cNvSpPr txBox="1"/>
          <p:nvPr>
            <p:ph idx="5" type="subTitle"/>
          </p:nvPr>
        </p:nvSpPr>
        <p:spPr>
          <a:xfrm>
            <a:off x="1499616" y="3123484"/>
            <a:ext cx="2331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40" name="Google Shape;1540;p18"/>
          <p:cNvSpPr txBox="1"/>
          <p:nvPr>
            <p:ph idx="6" type="ctrTitle"/>
          </p:nvPr>
        </p:nvSpPr>
        <p:spPr>
          <a:xfrm>
            <a:off x="1499616" y="3698934"/>
            <a:ext cx="23316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41" name="Google Shape;1541;p18"/>
          <p:cNvSpPr txBox="1"/>
          <p:nvPr>
            <p:ph idx="7" type="subTitle"/>
          </p:nvPr>
        </p:nvSpPr>
        <p:spPr>
          <a:xfrm>
            <a:off x="1499616" y="4018134"/>
            <a:ext cx="2331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42" name="Google Shape;1542;p18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43" name="Google Shape;1543;p18"/>
          <p:cNvGrpSpPr/>
          <p:nvPr/>
        </p:nvGrpSpPr>
        <p:grpSpPr>
          <a:xfrm>
            <a:off x="4536048" y="-7285"/>
            <a:ext cx="6781559" cy="6151667"/>
            <a:chOff x="3133537" y="-308699"/>
            <a:chExt cx="6010422" cy="5452155"/>
          </a:xfrm>
        </p:grpSpPr>
        <p:sp>
          <p:nvSpPr>
            <p:cNvPr id="1544" name="Google Shape;1544;p18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46" name="Google Shape;1546;p18"/>
          <p:cNvSpPr/>
          <p:nvPr/>
        </p:nvSpPr>
        <p:spPr>
          <a:xfrm rot="10800000">
            <a:off x="-20" y="18"/>
            <a:ext cx="1162071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"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8" name="Google Shape;1548;p19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549" name="Google Shape;1549;p19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550" name="Google Shape;1550;p19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1" name="Google Shape;1551;p19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2" name="Google Shape;1552;p19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3" name="Google Shape;1553;p19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4" name="Google Shape;1554;p19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5" name="Google Shape;1555;p19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6" name="Google Shape;1556;p19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7" name="Google Shape;1557;p19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8" name="Google Shape;1558;p19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9" name="Google Shape;1559;p19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0" name="Google Shape;1560;p19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1" name="Google Shape;1561;p19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2" name="Google Shape;1562;p19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3" name="Google Shape;1563;p19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4" name="Google Shape;1564;p19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5" name="Google Shape;1565;p19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6" name="Google Shape;1566;p19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7" name="Google Shape;1567;p19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8" name="Google Shape;1568;p19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9" name="Google Shape;1569;p19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0" name="Google Shape;1570;p19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1" name="Google Shape;1571;p19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2" name="Google Shape;1572;p19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3" name="Google Shape;1573;p19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4" name="Google Shape;1574;p19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5" name="Google Shape;1575;p19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6" name="Google Shape;1576;p19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7" name="Google Shape;1577;p19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8" name="Google Shape;1578;p19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9" name="Google Shape;1579;p19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0" name="Google Shape;1580;p19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1" name="Google Shape;1581;p19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2" name="Google Shape;1582;p19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3" name="Google Shape;1583;p19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4" name="Google Shape;1584;p19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5" name="Google Shape;1585;p19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6" name="Google Shape;1586;p19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587" name="Google Shape;1587;p19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588" name="Google Shape;1588;p19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9" name="Google Shape;1589;p19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0" name="Google Shape;1590;p19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1" name="Google Shape;1591;p19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2" name="Google Shape;1592;p19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3" name="Google Shape;1593;p19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4" name="Google Shape;1594;p19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5" name="Google Shape;1595;p19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6" name="Google Shape;1596;p19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7" name="Google Shape;1597;p19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8" name="Google Shape;1598;p19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9" name="Google Shape;1599;p19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0" name="Google Shape;1600;p19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1" name="Google Shape;1601;p19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2" name="Google Shape;1602;p19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3" name="Google Shape;1603;p19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4" name="Google Shape;1604;p19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5" name="Google Shape;1605;p19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6" name="Google Shape;1606;p19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7" name="Google Shape;1607;p19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8" name="Google Shape;1608;p19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9" name="Google Shape;1609;p19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0" name="Google Shape;1610;p19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1" name="Google Shape;1611;p19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2" name="Google Shape;1612;p19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3" name="Google Shape;1613;p19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4" name="Google Shape;1614;p19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5" name="Google Shape;1615;p19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6" name="Google Shape;1616;p19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7" name="Google Shape;1617;p19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8" name="Google Shape;1618;p19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9" name="Google Shape;1619;p19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0" name="Google Shape;1620;p19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1" name="Google Shape;1621;p19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2" name="Google Shape;1622;p19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3" name="Google Shape;1623;p19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4" name="Google Shape;1624;p19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625" name="Google Shape;162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26" name="Google Shape;1626;p19"/>
          <p:cNvSpPr txBox="1"/>
          <p:nvPr>
            <p:ph idx="2" type="title"/>
          </p:nvPr>
        </p:nvSpPr>
        <p:spPr>
          <a:xfrm>
            <a:off x="1101175" y="177692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7" name="Google Shape;1627;p19"/>
          <p:cNvSpPr txBox="1"/>
          <p:nvPr>
            <p:ph idx="1" type="subTitle"/>
          </p:nvPr>
        </p:nvSpPr>
        <p:spPr>
          <a:xfrm>
            <a:off x="1101175" y="236345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28" name="Google Shape;1628;p19"/>
          <p:cNvSpPr txBox="1"/>
          <p:nvPr>
            <p:ph idx="3" type="title"/>
          </p:nvPr>
        </p:nvSpPr>
        <p:spPr>
          <a:xfrm>
            <a:off x="3578948" y="177692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9" name="Google Shape;1629;p19"/>
          <p:cNvSpPr txBox="1"/>
          <p:nvPr>
            <p:ph idx="4" type="subTitle"/>
          </p:nvPr>
        </p:nvSpPr>
        <p:spPr>
          <a:xfrm>
            <a:off x="3578948" y="236345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0" name="Google Shape;1630;p19"/>
          <p:cNvSpPr txBox="1"/>
          <p:nvPr>
            <p:ph idx="5" type="title"/>
          </p:nvPr>
        </p:nvSpPr>
        <p:spPr>
          <a:xfrm>
            <a:off x="1101175" y="353717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1" name="Google Shape;1631;p19"/>
          <p:cNvSpPr txBox="1"/>
          <p:nvPr>
            <p:ph idx="6" type="subTitle"/>
          </p:nvPr>
        </p:nvSpPr>
        <p:spPr>
          <a:xfrm>
            <a:off x="1101175" y="412370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2" name="Google Shape;1632;p19"/>
          <p:cNvSpPr txBox="1"/>
          <p:nvPr>
            <p:ph idx="7" type="title"/>
          </p:nvPr>
        </p:nvSpPr>
        <p:spPr>
          <a:xfrm>
            <a:off x="3578948" y="353717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3" name="Google Shape;1633;p19"/>
          <p:cNvSpPr txBox="1"/>
          <p:nvPr>
            <p:ph idx="8" type="subTitle"/>
          </p:nvPr>
        </p:nvSpPr>
        <p:spPr>
          <a:xfrm>
            <a:off x="3578948" y="412370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4" name="Google Shape;1634;p19"/>
          <p:cNvSpPr txBox="1"/>
          <p:nvPr>
            <p:ph idx="9" type="title"/>
          </p:nvPr>
        </p:nvSpPr>
        <p:spPr>
          <a:xfrm>
            <a:off x="6056727" y="177692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5" name="Google Shape;1635;p19"/>
          <p:cNvSpPr txBox="1"/>
          <p:nvPr>
            <p:ph idx="13" type="subTitle"/>
          </p:nvPr>
        </p:nvSpPr>
        <p:spPr>
          <a:xfrm>
            <a:off x="6056727" y="236345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636" name="Google Shape;1636;p19"/>
          <p:cNvSpPr txBox="1"/>
          <p:nvPr>
            <p:ph idx="14" type="title"/>
          </p:nvPr>
        </p:nvSpPr>
        <p:spPr>
          <a:xfrm>
            <a:off x="6056727" y="3537175"/>
            <a:ext cx="19860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Questrial"/>
              <a:buNone/>
              <a:defRPr sz="1800"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37" name="Google Shape;1637;p19"/>
          <p:cNvSpPr txBox="1"/>
          <p:nvPr>
            <p:ph idx="15" type="subTitle"/>
          </p:nvPr>
        </p:nvSpPr>
        <p:spPr>
          <a:xfrm>
            <a:off x="6056727" y="4123700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38" name="Google Shape;1638;p19"/>
          <p:cNvGrpSpPr/>
          <p:nvPr/>
        </p:nvGrpSpPr>
        <p:grpSpPr>
          <a:xfrm flipH="1">
            <a:off x="-2822682" y="915773"/>
            <a:ext cx="4017967" cy="3644766"/>
            <a:chOff x="3166062" y="1034326"/>
            <a:chExt cx="6010422" cy="5452155"/>
          </a:xfrm>
        </p:grpSpPr>
        <p:sp>
          <p:nvSpPr>
            <p:cNvPr id="1639" name="Google Shape;1639;p19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9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1" name="Google Shape;1641;p19"/>
          <p:cNvSpPr/>
          <p:nvPr/>
        </p:nvSpPr>
        <p:spPr>
          <a:xfrm flipH="1" rot="10800000">
            <a:off x="8124759" y="-10"/>
            <a:ext cx="1019253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1642" name="Google Shape;1642;p19"/>
          <p:cNvGrpSpPr/>
          <p:nvPr/>
        </p:nvGrpSpPr>
        <p:grpSpPr>
          <a:xfrm>
            <a:off x="8337791" y="3785511"/>
            <a:ext cx="593164" cy="1161172"/>
            <a:chOff x="4921825" y="870250"/>
            <a:chExt cx="407925" cy="798550"/>
          </a:xfrm>
        </p:grpSpPr>
        <p:sp>
          <p:nvSpPr>
            <p:cNvPr id="1643" name="Google Shape;1643;p19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9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9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9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9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9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9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9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9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9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9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9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9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9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9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9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9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9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9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9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9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9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9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9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9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9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9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9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9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9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4" name="Google Shape;1674;p20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675" name="Google Shape;1675;p20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676" name="Google Shape;1676;p20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7" name="Google Shape;1677;p20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8" name="Google Shape;1678;p20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9" name="Google Shape;1679;p20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0" name="Google Shape;1680;p20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1" name="Google Shape;1681;p20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2" name="Google Shape;1682;p20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3" name="Google Shape;1683;p20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4" name="Google Shape;1684;p20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5" name="Google Shape;1685;p20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6" name="Google Shape;1686;p20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7" name="Google Shape;1687;p20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8" name="Google Shape;1688;p20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9" name="Google Shape;1689;p20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0" name="Google Shape;1690;p20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1" name="Google Shape;1691;p20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2" name="Google Shape;1692;p20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3" name="Google Shape;1693;p20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4" name="Google Shape;1694;p20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5" name="Google Shape;1695;p20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6" name="Google Shape;1696;p20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7" name="Google Shape;1697;p20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8" name="Google Shape;1698;p20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99" name="Google Shape;1699;p20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0" name="Google Shape;1700;p20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1" name="Google Shape;1701;p20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2" name="Google Shape;1702;p20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3" name="Google Shape;1703;p20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4" name="Google Shape;1704;p20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5" name="Google Shape;1705;p20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6" name="Google Shape;1706;p20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7" name="Google Shape;1707;p20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8" name="Google Shape;1708;p20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9" name="Google Shape;1709;p20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0" name="Google Shape;1710;p20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1" name="Google Shape;1711;p20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2" name="Google Shape;1712;p20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13" name="Google Shape;1713;p20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714" name="Google Shape;1714;p20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5" name="Google Shape;1715;p20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6" name="Google Shape;1716;p20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7" name="Google Shape;1717;p20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8" name="Google Shape;1718;p20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9" name="Google Shape;1719;p20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0" name="Google Shape;1720;p20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1" name="Google Shape;1721;p20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2" name="Google Shape;1722;p20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3" name="Google Shape;1723;p20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4" name="Google Shape;1724;p20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5" name="Google Shape;1725;p20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6" name="Google Shape;1726;p20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7" name="Google Shape;1727;p20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8" name="Google Shape;1728;p20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9" name="Google Shape;1729;p20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0" name="Google Shape;1730;p20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1" name="Google Shape;1731;p20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2" name="Google Shape;1732;p20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3" name="Google Shape;1733;p20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4" name="Google Shape;1734;p20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5" name="Google Shape;1735;p20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6" name="Google Shape;1736;p20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7" name="Google Shape;1737;p20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8" name="Google Shape;1738;p20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9" name="Google Shape;1739;p20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0" name="Google Shape;1740;p20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1" name="Google Shape;1741;p20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2" name="Google Shape;1742;p20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3" name="Google Shape;1743;p20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4" name="Google Shape;1744;p20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5" name="Google Shape;1745;p20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6" name="Google Shape;1746;p20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7" name="Google Shape;1747;p20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8" name="Google Shape;1748;p20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49" name="Google Shape;1749;p20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50" name="Google Shape;1750;p20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751" name="Google Shape;1751;p20"/>
          <p:cNvSpPr txBox="1"/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52" name="Google Shape;1752;p20"/>
          <p:cNvSpPr txBox="1"/>
          <p:nvPr>
            <p:ph idx="1" type="subTitle"/>
          </p:nvPr>
        </p:nvSpPr>
        <p:spPr>
          <a:xfrm>
            <a:off x="2425075" y="1704550"/>
            <a:ext cx="4293900" cy="11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53" name="Google Shape;1753;p20"/>
          <p:cNvSpPr txBox="1"/>
          <p:nvPr/>
        </p:nvSpPr>
        <p:spPr>
          <a:xfrm>
            <a:off x="1895950" y="3471625"/>
            <a:ext cx="5352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, and includes icons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b="1" lang="en">
                <a:solidFill>
                  <a:schemeClr val="dk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754" name="Google Shape;1754;p20"/>
          <p:cNvGrpSpPr/>
          <p:nvPr/>
        </p:nvGrpSpPr>
        <p:grpSpPr>
          <a:xfrm>
            <a:off x="6457759" y="-2146190"/>
            <a:ext cx="6048287" cy="5946120"/>
            <a:chOff x="3133537" y="-308699"/>
            <a:chExt cx="6010422" cy="5452155"/>
          </a:xfrm>
        </p:grpSpPr>
        <p:sp>
          <p:nvSpPr>
            <p:cNvPr id="1755" name="Google Shape;1755;p20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0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7" name="Google Shape;1757;p20"/>
          <p:cNvGrpSpPr/>
          <p:nvPr/>
        </p:nvGrpSpPr>
        <p:grpSpPr>
          <a:xfrm flipH="1">
            <a:off x="-3149029" y="-421721"/>
            <a:ext cx="5482707" cy="4973456"/>
            <a:chOff x="3166062" y="1034326"/>
            <a:chExt cx="6010422" cy="5452155"/>
          </a:xfrm>
        </p:grpSpPr>
        <p:sp>
          <p:nvSpPr>
            <p:cNvPr id="1758" name="Google Shape;1758;p20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0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3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93" name="Google Shape;93;p3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94" name="Google Shape;94;p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5" name="Google Shape;95;p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" name="Google Shape;96;p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" name="Google Shape;97;p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8" name="Google Shape;98;p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9" name="Google Shape;99;p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0" name="Google Shape;100;p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1" name="Google Shape;101;p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2" name="Google Shape;102;p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3" name="Google Shape;103;p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4" name="Google Shape;104;p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" name="Google Shape;105;p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6" name="Google Shape;106;p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7" name="Google Shape;107;p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8" name="Google Shape;108;p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9" name="Google Shape;109;p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0" name="Google Shape;110;p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1" name="Google Shape;111;p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" name="Google Shape;112;p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" name="Google Shape;113;p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4" name="Google Shape;114;p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5" name="Google Shape;115;p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6" name="Google Shape;116;p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7" name="Google Shape;117;p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8" name="Google Shape;118;p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9" name="Google Shape;119;p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0" name="Google Shape;120;p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1" name="Google Shape;121;p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2" name="Google Shape;122;p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3" name="Google Shape;123;p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" name="Google Shape;124;p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" name="Google Shape;125;p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6" name="Google Shape;126;p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7" name="Google Shape;127;p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8" name="Google Shape;128;p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9" name="Google Shape;129;p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0" name="Google Shape;130;p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31" name="Google Shape;131;p3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32" name="Google Shape;132;p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3" name="Google Shape;133;p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4" name="Google Shape;134;p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5" name="Google Shape;135;p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6" name="Google Shape;136;p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7" name="Google Shape;137;p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" name="Google Shape;138;p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9" name="Google Shape;139;p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1" name="Google Shape;141;p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2" name="Google Shape;142;p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" name="Google Shape;143;p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4" name="Google Shape;144;p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5" name="Google Shape;145;p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" name="Google Shape;146;p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7" name="Google Shape;147;p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8" name="Google Shape;148;p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9" name="Google Shape;149;p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0" name="Google Shape;150;p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1" name="Google Shape;151;p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" name="Google Shape;152;p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3" name="Google Shape;153;p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4" name="Google Shape;154;p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5" name="Google Shape;155;p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" name="Google Shape;156;p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" name="Google Shape;157;p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" name="Google Shape;158;p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" name="Google Shape;159;p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" name="Google Shape;160;p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" name="Google Shape;161;p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" name="Google Shape;162;p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3" name="Google Shape;163;p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" name="Google Shape;164;p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5" name="Google Shape;165;p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6" name="Google Shape;166;p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7" name="Google Shape;167;p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8" name="Google Shape;168;p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69" name="Google Shape;169;p3"/>
          <p:cNvSpPr txBox="1"/>
          <p:nvPr>
            <p:ph type="title"/>
          </p:nvPr>
        </p:nvSpPr>
        <p:spPr>
          <a:xfrm>
            <a:off x="717600" y="2352150"/>
            <a:ext cx="4017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0" name="Google Shape;170;p3"/>
          <p:cNvSpPr txBox="1"/>
          <p:nvPr>
            <p:ph hasCustomPrompt="1" idx="2" type="title"/>
          </p:nvPr>
        </p:nvSpPr>
        <p:spPr>
          <a:xfrm>
            <a:off x="717600" y="1528000"/>
            <a:ext cx="15354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1" name="Google Shape;171;p3"/>
          <p:cNvSpPr txBox="1"/>
          <p:nvPr>
            <p:ph idx="1" type="subTitle"/>
          </p:nvPr>
        </p:nvSpPr>
        <p:spPr>
          <a:xfrm>
            <a:off x="715100" y="3193950"/>
            <a:ext cx="4017900" cy="42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2" name="Google Shape;172;p3"/>
          <p:cNvGrpSpPr/>
          <p:nvPr/>
        </p:nvGrpSpPr>
        <p:grpSpPr>
          <a:xfrm flipH="1">
            <a:off x="-2208532" y="-1825065"/>
            <a:ext cx="4017967" cy="3644766"/>
            <a:chOff x="3166062" y="1034326"/>
            <a:chExt cx="6010422" cy="5452155"/>
          </a:xfrm>
        </p:grpSpPr>
        <p:sp>
          <p:nvSpPr>
            <p:cNvPr id="173" name="Google Shape;173;p3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3"/>
          <p:cNvGrpSpPr/>
          <p:nvPr/>
        </p:nvGrpSpPr>
        <p:grpSpPr>
          <a:xfrm>
            <a:off x="4497249" y="804357"/>
            <a:ext cx="5111263" cy="4704119"/>
            <a:chOff x="3133537" y="-308699"/>
            <a:chExt cx="6010422" cy="5452155"/>
          </a:xfrm>
        </p:grpSpPr>
        <p:sp>
          <p:nvSpPr>
            <p:cNvPr id="176" name="Google Shape;176;p3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21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762" name="Google Shape;1762;p21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763" name="Google Shape;1763;p21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4" name="Google Shape;1764;p21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5" name="Google Shape;1765;p21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6" name="Google Shape;1766;p21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7" name="Google Shape;1767;p21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8" name="Google Shape;1768;p21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9" name="Google Shape;1769;p21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0" name="Google Shape;1770;p21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1" name="Google Shape;1771;p21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2" name="Google Shape;1772;p21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3" name="Google Shape;1773;p21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4" name="Google Shape;1774;p21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5" name="Google Shape;1775;p21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6" name="Google Shape;1776;p21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7" name="Google Shape;1777;p21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8" name="Google Shape;1778;p21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79" name="Google Shape;1779;p21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0" name="Google Shape;1780;p21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1" name="Google Shape;1781;p21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2" name="Google Shape;1782;p21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3" name="Google Shape;1783;p21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4" name="Google Shape;1784;p21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5" name="Google Shape;1785;p21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6" name="Google Shape;1786;p21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7" name="Google Shape;1787;p21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8" name="Google Shape;1788;p21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89" name="Google Shape;1789;p21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0" name="Google Shape;1790;p21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1" name="Google Shape;1791;p21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2" name="Google Shape;1792;p21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3" name="Google Shape;1793;p21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4" name="Google Shape;1794;p21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5" name="Google Shape;1795;p21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6" name="Google Shape;1796;p21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7" name="Google Shape;1797;p21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8" name="Google Shape;1798;p21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9" name="Google Shape;1799;p21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800" name="Google Shape;1800;p21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801" name="Google Shape;1801;p21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2" name="Google Shape;1802;p21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3" name="Google Shape;1803;p21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4" name="Google Shape;1804;p21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5" name="Google Shape;1805;p21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6" name="Google Shape;1806;p21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7" name="Google Shape;1807;p21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8" name="Google Shape;1808;p21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09" name="Google Shape;1809;p21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0" name="Google Shape;1810;p21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1" name="Google Shape;1811;p21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2" name="Google Shape;1812;p21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3" name="Google Shape;1813;p21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4" name="Google Shape;1814;p21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5" name="Google Shape;1815;p21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6" name="Google Shape;1816;p21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7" name="Google Shape;1817;p21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8" name="Google Shape;1818;p21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19" name="Google Shape;1819;p21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0" name="Google Shape;1820;p21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1" name="Google Shape;1821;p21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2" name="Google Shape;1822;p21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3" name="Google Shape;1823;p21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4" name="Google Shape;1824;p21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5" name="Google Shape;1825;p21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6" name="Google Shape;1826;p21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7" name="Google Shape;1827;p21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8" name="Google Shape;1828;p21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9" name="Google Shape;1829;p21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0" name="Google Shape;1830;p21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1" name="Google Shape;1831;p21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2" name="Google Shape;1832;p21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3" name="Google Shape;1833;p21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4" name="Google Shape;1834;p21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5" name="Google Shape;1835;p21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6" name="Google Shape;1836;p21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7" name="Google Shape;1837;p21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838" name="Google Shape;1838;p21"/>
          <p:cNvGrpSpPr/>
          <p:nvPr/>
        </p:nvGrpSpPr>
        <p:grpSpPr>
          <a:xfrm flipH="1">
            <a:off x="162750" y="166036"/>
            <a:ext cx="593164" cy="1161172"/>
            <a:chOff x="4921825" y="870250"/>
            <a:chExt cx="407925" cy="798550"/>
          </a:xfrm>
        </p:grpSpPr>
        <p:sp>
          <p:nvSpPr>
            <p:cNvPr id="1839" name="Google Shape;1839;p21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1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1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1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1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1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1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1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1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1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1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1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1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1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1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1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1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1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1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1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1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1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1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1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1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1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1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1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1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1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9" name="Google Shape;1869;p21"/>
          <p:cNvGrpSpPr/>
          <p:nvPr/>
        </p:nvGrpSpPr>
        <p:grpSpPr>
          <a:xfrm flipH="1">
            <a:off x="8382825" y="3823636"/>
            <a:ext cx="593164" cy="1161172"/>
            <a:chOff x="4921825" y="870250"/>
            <a:chExt cx="407925" cy="798550"/>
          </a:xfrm>
        </p:grpSpPr>
        <p:sp>
          <p:nvSpPr>
            <p:cNvPr id="1870" name="Google Shape;1870;p21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1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1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1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1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1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1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1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1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1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1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1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1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1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1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1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1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1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1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1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1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1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1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1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1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1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1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1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1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1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1900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1" name="Google Shape;1901;p22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902" name="Google Shape;1902;p22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903" name="Google Shape;1903;p22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4" name="Google Shape;1904;p22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5" name="Google Shape;1905;p22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6" name="Google Shape;1906;p22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7" name="Google Shape;1907;p22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8" name="Google Shape;1908;p22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9" name="Google Shape;1909;p22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0" name="Google Shape;1910;p22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1" name="Google Shape;1911;p22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2" name="Google Shape;1912;p22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3" name="Google Shape;1913;p22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4" name="Google Shape;1914;p22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5" name="Google Shape;1915;p22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6" name="Google Shape;1916;p22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7" name="Google Shape;1917;p22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8" name="Google Shape;1918;p22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9" name="Google Shape;1919;p22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0" name="Google Shape;1920;p22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1" name="Google Shape;1921;p22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2" name="Google Shape;1922;p22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3" name="Google Shape;1923;p22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4" name="Google Shape;1924;p22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5" name="Google Shape;1925;p22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6" name="Google Shape;1926;p22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7" name="Google Shape;1927;p22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8" name="Google Shape;1928;p22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9" name="Google Shape;1929;p22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0" name="Google Shape;1930;p22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1" name="Google Shape;1931;p22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2" name="Google Shape;1932;p22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3" name="Google Shape;1933;p22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4" name="Google Shape;1934;p22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5" name="Google Shape;1935;p22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6" name="Google Shape;1936;p22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7" name="Google Shape;1937;p22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8" name="Google Shape;1938;p22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9" name="Google Shape;1939;p22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940" name="Google Shape;1940;p22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1941" name="Google Shape;1941;p22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2" name="Google Shape;1942;p22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3" name="Google Shape;1943;p22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4" name="Google Shape;1944;p22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5" name="Google Shape;1945;p22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6" name="Google Shape;1946;p22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7" name="Google Shape;1947;p22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8" name="Google Shape;1948;p22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9" name="Google Shape;1949;p22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0" name="Google Shape;1950;p22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1" name="Google Shape;1951;p22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2" name="Google Shape;1952;p22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3" name="Google Shape;1953;p22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4" name="Google Shape;1954;p22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5" name="Google Shape;1955;p22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6" name="Google Shape;1956;p22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7" name="Google Shape;1957;p22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8" name="Google Shape;1958;p22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9" name="Google Shape;1959;p22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0" name="Google Shape;1960;p22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1" name="Google Shape;1961;p22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2" name="Google Shape;1962;p22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3" name="Google Shape;1963;p22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4" name="Google Shape;1964;p22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5" name="Google Shape;1965;p22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6" name="Google Shape;1966;p22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7" name="Google Shape;1967;p22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8" name="Google Shape;1968;p22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9" name="Google Shape;1969;p22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0" name="Google Shape;1970;p22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1" name="Google Shape;1971;p22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2" name="Google Shape;1972;p22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3" name="Google Shape;1973;p22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4" name="Google Shape;1974;p22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5" name="Google Shape;1975;p22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6" name="Google Shape;1976;p22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7" name="Google Shape;1977;p22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978" name="Google Shape;1978;p22"/>
          <p:cNvGrpSpPr/>
          <p:nvPr/>
        </p:nvGrpSpPr>
        <p:grpSpPr>
          <a:xfrm flipH="1">
            <a:off x="-2299857" y="-2697840"/>
            <a:ext cx="4017967" cy="3644766"/>
            <a:chOff x="3166062" y="1034326"/>
            <a:chExt cx="6010422" cy="5452155"/>
          </a:xfrm>
        </p:grpSpPr>
        <p:sp>
          <p:nvSpPr>
            <p:cNvPr id="1979" name="Google Shape;1979;p22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2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1" name="Google Shape;1981;p22"/>
          <p:cNvGrpSpPr/>
          <p:nvPr/>
        </p:nvGrpSpPr>
        <p:grpSpPr>
          <a:xfrm>
            <a:off x="7540747" y="-598211"/>
            <a:ext cx="3863499" cy="3798516"/>
            <a:chOff x="3133537" y="-308699"/>
            <a:chExt cx="6010422" cy="5452155"/>
          </a:xfrm>
        </p:grpSpPr>
        <p:sp>
          <p:nvSpPr>
            <p:cNvPr id="1982" name="Google Shape;1982;p22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2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4" name="Google Shape;1984;p22"/>
          <p:cNvGrpSpPr/>
          <p:nvPr/>
        </p:nvGrpSpPr>
        <p:grpSpPr>
          <a:xfrm>
            <a:off x="7540741" y="371486"/>
            <a:ext cx="593164" cy="1161172"/>
            <a:chOff x="4921825" y="870250"/>
            <a:chExt cx="407925" cy="798550"/>
          </a:xfrm>
        </p:grpSpPr>
        <p:sp>
          <p:nvSpPr>
            <p:cNvPr id="1985" name="Google Shape;1985;p22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2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2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2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2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2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2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2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2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2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2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2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2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2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2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2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2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2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2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2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2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2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2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2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2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2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2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2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2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2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 1">
  <p:cSld name="BLANK_1_1_1_1_1_1_1_1_1">
    <p:spTree>
      <p:nvGrpSpPr>
        <p:cNvPr id="2015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6" name="Google Shape;2016;p23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2017" name="Google Shape;2017;p23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2018" name="Google Shape;2018;p2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19" name="Google Shape;2019;p2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0" name="Google Shape;2020;p2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1" name="Google Shape;2021;p2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2" name="Google Shape;2022;p2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3" name="Google Shape;2023;p2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4" name="Google Shape;2024;p2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5" name="Google Shape;2025;p2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6" name="Google Shape;2026;p2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7" name="Google Shape;2027;p2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8" name="Google Shape;2028;p2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9" name="Google Shape;2029;p2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0" name="Google Shape;2030;p2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1" name="Google Shape;2031;p2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2" name="Google Shape;2032;p2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3" name="Google Shape;2033;p2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4" name="Google Shape;2034;p2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5" name="Google Shape;2035;p2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6" name="Google Shape;2036;p2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7" name="Google Shape;2037;p2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8" name="Google Shape;2038;p2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9" name="Google Shape;2039;p2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0" name="Google Shape;2040;p2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1" name="Google Shape;2041;p2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2" name="Google Shape;2042;p2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3" name="Google Shape;2043;p2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4" name="Google Shape;2044;p2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5" name="Google Shape;2045;p2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6" name="Google Shape;2046;p2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7" name="Google Shape;2047;p2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8" name="Google Shape;2048;p2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9" name="Google Shape;2049;p2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0" name="Google Shape;2050;p2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1" name="Google Shape;2051;p2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2" name="Google Shape;2052;p2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3" name="Google Shape;2053;p2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4" name="Google Shape;2054;p2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055" name="Google Shape;2055;p23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2056" name="Google Shape;2056;p23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7" name="Google Shape;2057;p23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8" name="Google Shape;2058;p23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9" name="Google Shape;2059;p23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0" name="Google Shape;2060;p23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1" name="Google Shape;2061;p23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2" name="Google Shape;2062;p23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3" name="Google Shape;2063;p23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4" name="Google Shape;2064;p23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5" name="Google Shape;2065;p23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6" name="Google Shape;2066;p23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7" name="Google Shape;2067;p23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8" name="Google Shape;2068;p23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9" name="Google Shape;2069;p23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0" name="Google Shape;2070;p23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1" name="Google Shape;2071;p23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2" name="Google Shape;2072;p23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3" name="Google Shape;2073;p23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4" name="Google Shape;2074;p23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5" name="Google Shape;2075;p23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6" name="Google Shape;2076;p23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7" name="Google Shape;2077;p23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8" name="Google Shape;2078;p23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9" name="Google Shape;2079;p23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0" name="Google Shape;2080;p23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1" name="Google Shape;2081;p23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2" name="Google Shape;2082;p23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3" name="Google Shape;2083;p23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4" name="Google Shape;2084;p23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5" name="Google Shape;2085;p23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6" name="Google Shape;2086;p23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7" name="Google Shape;2087;p23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8" name="Google Shape;2088;p23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9" name="Google Shape;2089;p23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0" name="Google Shape;2090;p23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1" name="Google Shape;2091;p23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2" name="Google Shape;2092;p23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093" name="Google Shape;2093;p23"/>
          <p:cNvSpPr/>
          <p:nvPr/>
        </p:nvSpPr>
        <p:spPr>
          <a:xfrm flipH="1" rot="10800000">
            <a:off x="7981930" y="18"/>
            <a:ext cx="1162071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094" name="Google Shape;2094;p23"/>
          <p:cNvSpPr/>
          <p:nvPr/>
        </p:nvSpPr>
        <p:spPr>
          <a:xfrm flipH="1">
            <a:off x="-20" y="4482718"/>
            <a:ext cx="1162071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Google Shape;179;p4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180" name="Google Shape;180;p4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181" name="Google Shape;181;p4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" name="Google Shape;182;p4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" name="Google Shape;183;p4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" name="Google Shape;184;p4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5" name="Google Shape;185;p4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6" name="Google Shape;186;p4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7" name="Google Shape;187;p4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8" name="Google Shape;188;p4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9" name="Google Shape;189;p4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0" name="Google Shape;190;p4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1" name="Google Shape;191;p4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2" name="Google Shape;192;p4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3" name="Google Shape;193;p4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4" name="Google Shape;194;p4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5" name="Google Shape;195;p4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6" name="Google Shape;196;p4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" name="Google Shape;197;p4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8" name="Google Shape;198;p4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9" name="Google Shape;199;p4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0" name="Google Shape;200;p4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1" name="Google Shape;201;p4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2" name="Google Shape;202;p4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" name="Google Shape;203;p4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4" name="Google Shape;204;p4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5" name="Google Shape;205;p4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" name="Google Shape;206;p4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7" name="Google Shape;207;p4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8" name="Google Shape;208;p4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" name="Google Shape;209;p4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0" name="Google Shape;210;p4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1" name="Google Shape;211;p4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2" name="Google Shape;212;p4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3" name="Google Shape;213;p4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4" name="Google Shape;214;p4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5" name="Google Shape;215;p4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6" name="Google Shape;216;p4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4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18" name="Google Shape;218;p4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219" name="Google Shape;219;p4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0" name="Google Shape;220;p4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1" name="Google Shape;221;p4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2" name="Google Shape;222;p4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4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4" name="Google Shape;224;p4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5" name="Google Shape;225;p4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4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4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8" name="Google Shape;228;p4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4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4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1" name="Google Shape;231;p4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4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4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4" name="Google Shape;234;p4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5" name="Google Shape;235;p4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6" name="Google Shape;236;p4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7" name="Google Shape;237;p4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8" name="Google Shape;238;p4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9" name="Google Shape;239;p4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0" name="Google Shape;240;p4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1" name="Google Shape;241;p4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2" name="Google Shape;242;p4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3" name="Google Shape;243;p4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4" name="Google Shape;244;p4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5" name="Google Shape;245;p4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6" name="Google Shape;246;p4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7" name="Google Shape;247;p4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8" name="Google Shape;248;p4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9" name="Google Shape;249;p4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0" name="Google Shape;250;p4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1" name="Google Shape;251;p4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2" name="Google Shape;252;p4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3" name="Google Shape;253;p4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4" name="Google Shape;254;p4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5" name="Google Shape;255;p4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56" name="Google Shape;25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7" name="Google Shape;257;p4"/>
          <p:cNvSpPr txBox="1"/>
          <p:nvPr>
            <p:ph idx="1" type="body"/>
          </p:nvPr>
        </p:nvSpPr>
        <p:spPr>
          <a:xfrm>
            <a:off x="720000" y="1152475"/>
            <a:ext cx="77040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58" name="Google Shape;258;p4"/>
          <p:cNvGrpSpPr/>
          <p:nvPr/>
        </p:nvGrpSpPr>
        <p:grpSpPr>
          <a:xfrm>
            <a:off x="8148972" y="-1637511"/>
            <a:ext cx="3863499" cy="3798516"/>
            <a:chOff x="3133537" y="-308699"/>
            <a:chExt cx="6010422" cy="5452155"/>
          </a:xfrm>
        </p:grpSpPr>
        <p:sp>
          <p:nvSpPr>
            <p:cNvPr id="259" name="Google Shape;259;p4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" name="Google Shape;261;p4"/>
          <p:cNvGrpSpPr/>
          <p:nvPr/>
        </p:nvGrpSpPr>
        <p:grpSpPr>
          <a:xfrm>
            <a:off x="7726703" y="-626164"/>
            <a:ext cx="593164" cy="1161172"/>
            <a:chOff x="4921825" y="870250"/>
            <a:chExt cx="407925" cy="798550"/>
          </a:xfrm>
        </p:grpSpPr>
        <p:sp>
          <p:nvSpPr>
            <p:cNvPr id="262" name="Google Shape;262;p4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2" name="Google Shape;292;p4"/>
          <p:cNvGrpSpPr/>
          <p:nvPr/>
        </p:nvGrpSpPr>
        <p:grpSpPr>
          <a:xfrm flipH="1">
            <a:off x="-2299857" y="-2697840"/>
            <a:ext cx="4017967" cy="3644766"/>
            <a:chOff x="3166062" y="1034326"/>
            <a:chExt cx="6010422" cy="5452155"/>
          </a:xfrm>
        </p:grpSpPr>
        <p:sp>
          <p:nvSpPr>
            <p:cNvPr id="293" name="Google Shape;293;p4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5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297" name="Google Shape;297;p5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298" name="Google Shape;298;p5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99" name="Google Shape;299;p5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0" name="Google Shape;300;p5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1" name="Google Shape;301;p5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2" name="Google Shape;302;p5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3" name="Google Shape;303;p5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4" name="Google Shape;304;p5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5" name="Google Shape;305;p5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6" name="Google Shape;306;p5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7" name="Google Shape;307;p5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8" name="Google Shape;308;p5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9" name="Google Shape;309;p5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0" name="Google Shape;310;p5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1" name="Google Shape;311;p5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2" name="Google Shape;312;p5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3" name="Google Shape;313;p5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4" name="Google Shape;314;p5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5" name="Google Shape;315;p5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6" name="Google Shape;316;p5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7" name="Google Shape;317;p5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8" name="Google Shape;318;p5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19" name="Google Shape;319;p5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0" name="Google Shape;320;p5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1" name="Google Shape;321;p5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2" name="Google Shape;322;p5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3" name="Google Shape;323;p5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4" name="Google Shape;324;p5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5" name="Google Shape;325;p5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6" name="Google Shape;326;p5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7" name="Google Shape;327;p5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8" name="Google Shape;328;p5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29" name="Google Shape;329;p5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0" name="Google Shape;330;p5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1" name="Google Shape;331;p5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2" name="Google Shape;332;p5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3" name="Google Shape;333;p5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4" name="Google Shape;334;p5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335" name="Google Shape;335;p5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336" name="Google Shape;336;p5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7" name="Google Shape;337;p5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8" name="Google Shape;338;p5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39" name="Google Shape;339;p5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0" name="Google Shape;340;p5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1" name="Google Shape;341;p5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2" name="Google Shape;342;p5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3" name="Google Shape;343;p5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4" name="Google Shape;344;p5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5" name="Google Shape;345;p5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6" name="Google Shape;346;p5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7" name="Google Shape;347;p5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8" name="Google Shape;348;p5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5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5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5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2" name="Google Shape;352;p5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3" name="Google Shape;353;p5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4" name="Google Shape;354;p5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5" name="Google Shape;355;p5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6" name="Google Shape;356;p5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7" name="Google Shape;357;p5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8" name="Google Shape;358;p5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9" name="Google Shape;359;p5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0" name="Google Shape;360;p5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1" name="Google Shape;361;p5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2" name="Google Shape;362;p5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3" name="Google Shape;363;p5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4" name="Google Shape;364;p5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5" name="Google Shape;365;p5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6" name="Google Shape;366;p5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7" name="Google Shape;367;p5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8" name="Google Shape;368;p5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69" name="Google Shape;369;p5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0" name="Google Shape;370;p5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1" name="Google Shape;371;p5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72" name="Google Shape;372;p5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73" name="Google Shape;373;p5"/>
          <p:cNvSpPr txBox="1"/>
          <p:nvPr>
            <p:ph idx="1" type="subTitle"/>
          </p:nvPr>
        </p:nvSpPr>
        <p:spPr>
          <a:xfrm>
            <a:off x="1007988" y="2537625"/>
            <a:ext cx="3271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74" name="Google Shape;374;p5"/>
          <p:cNvSpPr txBox="1"/>
          <p:nvPr>
            <p:ph idx="2" type="subTitle"/>
          </p:nvPr>
        </p:nvSpPr>
        <p:spPr>
          <a:xfrm>
            <a:off x="4864519" y="2537625"/>
            <a:ext cx="32715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estrial"/>
              <a:buNone/>
              <a:def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375" name="Google Shape;375;p5"/>
          <p:cNvSpPr txBox="1"/>
          <p:nvPr>
            <p:ph idx="3" type="subTitle"/>
          </p:nvPr>
        </p:nvSpPr>
        <p:spPr>
          <a:xfrm>
            <a:off x="1007988" y="3098150"/>
            <a:ext cx="3271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5"/>
          <p:cNvSpPr txBox="1"/>
          <p:nvPr>
            <p:ph idx="4" type="subTitle"/>
          </p:nvPr>
        </p:nvSpPr>
        <p:spPr>
          <a:xfrm>
            <a:off x="4864519" y="3098150"/>
            <a:ext cx="3271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5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78" name="Google Shape;378;p5"/>
          <p:cNvGrpSpPr/>
          <p:nvPr/>
        </p:nvGrpSpPr>
        <p:grpSpPr>
          <a:xfrm>
            <a:off x="315016" y="3811561"/>
            <a:ext cx="593164" cy="1161172"/>
            <a:chOff x="4921825" y="870250"/>
            <a:chExt cx="407925" cy="798550"/>
          </a:xfrm>
        </p:grpSpPr>
        <p:sp>
          <p:nvSpPr>
            <p:cNvPr id="379" name="Google Shape;379;p5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5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5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5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5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5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5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5"/>
          <p:cNvGrpSpPr/>
          <p:nvPr/>
        </p:nvGrpSpPr>
        <p:grpSpPr>
          <a:xfrm>
            <a:off x="7987641" y="204698"/>
            <a:ext cx="593164" cy="1161172"/>
            <a:chOff x="4921825" y="870250"/>
            <a:chExt cx="407925" cy="798550"/>
          </a:xfrm>
        </p:grpSpPr>
        <p:sp>
          <p:nvSpPr>
            <p:cNvPr id="410" name="Google Shape;410;p5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5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5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" name="Google Shape;440;p5"/>
          <p:cNvSpPr/>
          <p:nvPr/>
        </p:nvSpPr>
        <p:spPr>
          <a:xfrm rot="10800000">
            <a:off x="-253" y="-93"/>
            <a:ext cx="2019852" cy="1148544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441" name="Google Shape;441;p5"/>
          <p:cNvGrpSpPr/>
          <p:nvPr/>
        </p:nvGrpSpPr>
        <p:grpSpPr>
          <a:xfrm>
            <a:off x="7123447" y="2151889"/>
            <a:ext cx="3863499" cy="3798516"/>
            <a:chOff x="3133537" y="-308699"/>
            <a:chExt cx="6010422" cy="5452155"/>
          </a:xfrm>
        </p:grpSpPr>
        <p:sp>
          <p:nvSpPr>
            <p:cNvPr id="442" name="Google Shape;442;p5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6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446" name="Google Shape;446;p6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447" name="Google Shape;447;p6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8" name="Google Shape;448;p6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9" name="Google Shape;449;p6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0" name="Google Shape;450;p6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1" name="Google Shape;451;p6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2" name="Google Shape;452;p6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3" name="Google Shape;453;p6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4" name="Google Shape;454;p6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5" name="Google Shape;455;p6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6" name="Google Shape;456;p6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7" name="Google Shape;457;p6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8" name="Google Shape;458;p6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59" name="Google Shape;459;p6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0" name="Google Shape;460;p6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1" name="Google Shape;461;p6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2" name="Google Shape;462;p6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3" name="Google Shape;463;p6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4" name="Google Shape;464;p6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5" name="Google Shape;465;p6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6" name="Google Shape;466;p6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7" name="Google Shape;467;p6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8" name="Google Shape;468;p6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9" name="Google Shape;469;p6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0" name="Google Shape;470;p6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1" name="Google Shape;471;p6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2" name="Google Shape;472;p6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3" name="Google Shape;473;p6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4" name="Google Shape;474;p6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5" name="Google Shape;475;p6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6" name="Google Shape;476;p6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7" name="Google Shape;477;p6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8" name="Google Shape;478;p6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9" name="Google Shape;479;p6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0" name="Google Shape;480;p6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1" name="Google Shape;481;p6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2" name="Google Shape;482;p6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3" name="Google Shape;483;p6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484" name="Google Shape;484;p6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485" name="Google Shape;485;p6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6" name="Google Shape;486;p6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7" name="Google Shape;487;p6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8" name="Google Shape;488;p6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9" name="Google Shape;489;p6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0" name="Google Shape;490;p6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1" name="Google Shape;491;p6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2" name="Google Shape;492;p6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3" name="Google Shape;493;p6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4" name="Google Shape;494;p6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5" name="Google Shape;495;p6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6" name="Google Shape;496;p6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7" name="Google Shape;497;p6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8" name="Google Shape;498;p6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9" name="Google Shape;499;p6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0" name="Google Shape;500;p6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1" name="Google Shape;501;p6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2" name="Google Shape;502;p6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3" name="Google Shape;503;p6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4" name="Google Shape;504;p6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5" name="Google Shape;505;p6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6" name="Google Shape;506;p6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7" name="Google Shape;507;p6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8" name="Google Shape;508;p6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09" name="Google Shape;509;p6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0" name="Google Shape;510;p6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1" name="Google Shape;511;p6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2" name="Google Shape;512;p6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3" name="Google Shape;513;p6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4" name="Google Shape;514;p6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5" name="Google Shape;515;p6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6" name="Google Shape;516;p6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7" name="Google Shape;517;p6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8" name="Google Shape;518;p6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19" name="Google Shape;519;p6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0" name="Google Shape;520;p6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1" name="Google Shape;521;p6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522" name="Google Shape;522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" name="Google Shape;524;p7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525" name="Google Shape;525;p7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526" name="Google Shape;526;p7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7" name="Google Shape;527;p7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8" name="Google Shape;528;p7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29" name="Google Shape;529;p7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0" name="Google Shape;530;p7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1" name="Google Shape;531;p7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2" name="Google Shape;532;p7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3" name="Google Shape;533;p7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4" name="Google Shape;534;p7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5" name="Google Shape;535;p7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6" name="Google Shape;536;p7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7" name="Google Shape;537;p7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8" name="Google Shape;538;p7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39" name="Google Shape;539;p7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0" name="Google Shape;540;p7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1" name="Google Shape;541;p7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2" name="Google Shape;542;p7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3" name="Google Shape;543;p7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4" name="Google Shape;544;p7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5" name="Google Shape;545;p7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6" name="Google Shape;546;p7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7" name="Google Shape;547;p7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8" name="Google Shape;548;p7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49" name="Google Shape;549;p7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0" name="Google Shape;550;p7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1" name="Google Shape;551;p7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2" name="Google Shape;552;p7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3" name="Google Shape;553;p7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4" name="Google Shape;554;p7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5" name="Google Shape;555;p7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6" name="Google Shape;556;p7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7" name="Google Shape;557;p7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8" name="Google Shape;558;p7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9" name="Google Shape;559;p7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0" name="Google Shape;560;p7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1" name="Google Shape;561;p7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2" name="Google Shape;562;p7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563" name="Google Shape;563;p7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564" name="Google Shape;564;p7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5" name="Google Shape;565;p7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6" name="Google Shape;566;p7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7" name="Google Shape;567;p7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8" name="Google Shape;568;p7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9" name="Google Shape;569;p7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0" name="Google Shape;570;p7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1" name="Google Shape;571;p7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2" name="Google Shape;572;p7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3" name="Google Shape;573;p7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4" name="Google Shape;574;p7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5" name="Google Shape;575;p7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6" name="Google Shape;576;p7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7" name="Google Shape;577;p7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8" name="Google Shape;578;p7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79" name="Google Shape;579;p7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0" name="Google Shape;580;p7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1" name="Google Shape;581;p7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2" name="Google Shape;582;p7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3" name="Google Shape;583;p7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4" name="Google Shape;584;p7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5" name="Google Shape;585;p7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6" name="Google Shape;586;p7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7" name="Google Shape;587;p7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8" name="Google Shape;588;p7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89" name="Google Shape;589;p7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0" name="Google Shape;590;p7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1" name="Google Shape;591;p7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2" name="Google Shape;592;p7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3" name="Google Shape;593;p7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4" name="Google Shape;594;p7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5" name="Google Shape;595;p7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6" name="Google Shape;596;p7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7" name="Google Shape;597;p7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8" name="Google Shape;598;p7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9" name="Google Shape;599;p7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0" name="Google Shape;600;p7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01" name="Google Shape;601;p7"/>
          <p:cNvSpPr txBox="1"/>
          <p:nvPr>
            <p:ph type="title"/>
          </p:nvPr>
        </p:nvSpPr>
        <p:spPr>
          <a:xfrm>
            <a:off x="715100" y="855675"/>
            <a:ext cx="3842100" cy="12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2" name="Google Shape;602;p7"/>
          <p:cNvSpPr txBox="1"/>
          <p:nvPr>
            <p:ph idx="1" type="body"/>
          </p:nvPr>
        </p:nvSpPr>
        <p:spPr>
          <a:xfrm>
            <a:off x="715100" y="2257425"/>
            <a:ext cx="3842100" cy="203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11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603" name="Google Shape;603;p7"/>
          <p:cNvSpPr/>
          <p:nvPr/>
        </p:nvSpPr>
        <p:spPr>
          <a:xfrm flipH="1">
            <a:off x="110" y="4099029"/>
            <a:ext cx="1836812" cy="1044462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604" name="Google Shape;604;p7"/>
          <p:cNvGrpSpPr/>
          <p:nvPr/>
        </p:nvGrpSpPr>
        <p:grpSpPr>
          <a:xfrm>
            <a:off x="8178341" y="619573"/>
            <a:ext cx="593164" cy="1161172"/>
            <a:chOff x="4921825" y="870250"/>
            <a:chExt cx="407925" cy="798550"/>
          </a:xfrm>
        </p:grpSpPr>
        <p:sp>
          <p:nvSpPr>
            <p:cNvPr id="605" name="Google Shape;605;p7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6" name="Google Shape;636;p8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637" name="Google Shape;637;p8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638" name="Google Shape;638;p8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39" name="Google Shape;639;p8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0" name="Google Shape;640;p8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1" name="Google Shape;641;p8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2" name="Google Shape;642;p8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3" name="Google Shape;643;p8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4" name="Google Shape;644;p8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5" name="Google Shape;645;p8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6" name="Google Shape;646;p8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7" name="Google Shape;647;p8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8" name="Google Shape;648;p8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49" name="Google Shape;649;p8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0" name="Google Shape;650;p8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1" name="Google Shape;651;p8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2" name="Google Shape;652;p8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3" name="Google Shape;653;p8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4" name="Google Shape;654;p8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5" name="Google Shape;655;p8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6" name="Google Shape;656;p8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7" name="Google Shape;657;p8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8" name="Google Shape;658;p8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59" name="Google Shape;659;p8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0" name="Google Shape;660;p8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1" name="Google Shape;661;p8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2" name="Google Shape;662;p8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3" name="Google Shape;663;p8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4" name="Google Shape;664;p8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5" name="Google Shape;665;p8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6" name="Google Shape;666;p8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7" name="Google Shape;667;p8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8" name="Google Shape;668;p8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69" name="Google Shape;669;p8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0" name="Google Shape;670;p8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1" name="Google Shape;671;p8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2" name="Google Shape;672;p8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3" name="Google Shape;673;p8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4" name="Google Shape;674;p8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675" name="Google Shape;675;p8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676" name="Google Shape;676;p8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7" name="Google Shape;677;p8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8" name="Google Shape;678;p8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9" name="Google Shape;679;p8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0" name="Google Shape;680;p8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1" name="Google Shape;681;p8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2" name="Google Shape;682;p8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3" name="Google Shape;683;p8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4" name="Google Shape;684;p8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5" name="Google Shape;685;p8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6" name="Google Shape;686;p8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7" name="Google Shape;687;p8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8" name="Google Shape;688;p8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9" name="Google Shape;689;p8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0" name="Google Shape;690;p8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1" name="Google Shape;691;p8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2" name="Google Shape;692;p8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3" name="Google Shape;693;p8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4" name="Google Shape;694;p8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5" name="Google Shape;695;p8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6" name="Google Shape;696;p8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7" name="Google Shape;697;p8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8" name="Google Shape;698;p8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99" name="Google Shape;699;p8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0" name="Google Shape;700;p8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1" name="Google Shape;701;p8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2" name="Google Shape;702;p8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3" name="Google Shape;703;p8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4" name="Google Shape;704;p8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5" name="Google Shape;705;p8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6" name="Google Shape;706;p8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7" name="Google Shape;707;p8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8" name="Google Shape;708;p8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09" name="Google Shape;709;p8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0" name="Google Shape;710;p8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1" name="Google Shape;711;p8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12" name="Google Shape;712;p8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13" name="Google Shape;713;p8"/>
          <p:cNvSpPr txBox="1"/>
          <p:nvPr>
            <p:ph type="title"/>
          </p:nvPr>
        </p:nvSpPr>
        <p:spPr>
          <a:xfrm>
            <a:off x="715100" y="1307100"/>
            <a:ext cx="6125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3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714" name="Google Shape;714;p8"/>
          <p:cNvGrpSpPr/>
          <p:nvPr/>
        </p:nvGrpSpPr>
        <p:grpSpPr>
          <a:xfrm>
            <a:off x="5735399" y="581245"/>
            <a:ext cx="5111263" cy="4704119"/>
            <a:chOff x="3133537" y="-308699"/>
            <a:chExt cx="6010422" cy="5452155"/>
          </a:xfrm>
        </p:grpSpPr>
        <p:sp>
          <p:nvSpPr>
            <p:cNvPr id="715" name="Google Shape;715;p8"/>
            <p:cNvSpPr/>
            <p:nvPr/>
          </p:nvSpPr>
          <p:spPr>
            <a:xfrm>
              <a:off x="3201565" y="-185790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3133537" y="-308699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8" name="Google Shape;718;p9"/>
          <p:cNvGrpSpPr/>
          <p:nvPr/>
        </p:nvGrpSpPr>
        <p:grpSpPr>
          <a:xfrm>
            <a:off x="-458461" y="-321271"/>
            <a:ext cx="10059175" cy="5791575"/>
            <a:chOff x="-458461" y="-321271"/>
            <a:chExt cx="10059175" cy="5791575"/>
          </a:xfrm>
        </p:grpSpPr>
        <p:grpSp>
          <p:nvGrpSpPr>
            <p:cNvPr id="719" name="Google Shape;719;p9"/>
            <p:cNvGrpSpPr/>
            <p:nvPr/>
          </p:nvGrpSpPr>
          <p:grpSpPr>
            <a:xfrm flipH="1">
              <a:off x="-458461" y="-245071"/>
              <a:ext cx="9830575" cy="5715375"/>
              <a:chOff x="-358925" y="-303650"/>
              <a:chExt cx="9830575" cy="5715375"/>
            </a:xfrm>
          </p:grpSpPr>
          <p:cxnSp>
            <p:nvCxnSpPr>
              <p:cNvPr id="720" name="Google Shape;720;p9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1" name="Google Shape;721;p9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2" name="Google Shape;722;p9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3" name="Google Shape;723;p9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4" name="Google Shape;724;p9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5" name="Google Shape;725;p9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6" name="Google Shape;726;p9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7" name="Google Shape;727;p9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8" name="Google Shape;728;p9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29" name="Google Shape;729;p9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0" name="Google Shape;730;p9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1" name="Google Shape;731;p9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2" name="Google Shape;732;p9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3" name="Google Shape;733;p9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4" name="Google Shape;734;p9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5" name="Google Shape;735;p9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6" name="Google Shape;736;p9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7" name="Google Shape;737;p9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8" name="Google Shape;738;p9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39" name="Google Shape;739;p9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0" name="Google Shape;740;p9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1" name="Google Shape;741;p9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2" name="Google Shape;742;p9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3" name="Google Shape;743;p9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4" name="Google Shape;744;p9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5" name="Google Shape;745;p9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6" name="Google Shape;746;p9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7" name="Google Shape;747;p9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8" name="Google Shape;748;p9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49" name="Google Shape;749;p9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0" name="Google Shape;750;p9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1" name="Google Shape;751;p9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2" name="Google Shape;752;p9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3" name="Google Shape;753;p9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4" name="Google Shape;754;p9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5" name="Google Shape;755;p9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6" name="Google Shape;756;p9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757" name="Google Shape;757;p9"/>
            <p:cNvGrpSpPr/>
            <p:nvPr/>
          </p:nvGrpSpPr>
          <p:grpSpPr>
            <a:xfrm rot="10800000">
              <a:off x="-229861" y="-321271"/>
              <a:ext cx="9830575" cy="5715375"/>
              <a:chOff x="-358925" y="-303650"/>
              <a:chExt cx="9830575" cy="5715375"/>
            </a:xfrm>
          </p:grpSpPr>
          <p:cxnSp>
            <p:nvCxnSpPr>
              <p:cNvPr id="758" name="Google Shape;758;p9"/>
              <p:cNvCxnSpPr/>
              <p:nvPr/>
            </p:nvCxnSpPr>
            <p:spPr>
              <a:xfrm flipH="1" rot="10800000">
                <a:off x="-282200" y="-303650"/>
                <a:ext cx="1052400" cy="607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59" name="Google Shape;759;p9"/>
              <p:cNvCxnSpPr/>
              <p:nvPr/>
            </p:nvCxnSpPr>
            <p:spPr>
              <a:xfrm flipH="1" rot="10800000">
                <a:off x="-281950" y="-236675"/>
                <a:ext cx="1425600" cy="822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0" name="Google Shape;760;p9"/>
              <p:cNvCxnSpPr/>
              <p:nvPr/>
            </p:nvCxnSpPr>
            <p:spPr>
              <a:xfrm flipH="1" rot="10800000">
                <a:off x="-358925" y="-155350"/>
                <a:ext cx="1851000" cy="106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1" name="Google Shape;761;p9"/>
              <p:cNvCxnSpPr/>
              <p:nvPr/>
            </p:nvCxnSpPr>
            <p:spPr>
              <a:xfrm flipH="1" rot="10800000">
                <a:off x="-267650" y="-115750"/>
                <a:ext cx="2180400" cy="1258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2" name="Google Shape;762;p9"/>
              <p:cNvCxnSpPr/>
              <p:nvPr/>
            </p:nvCxnSpPr>
            <p:spPr>
              <a:xfrm flipH="1" rot="10800000">
                <a:off x="-229800" y="-86050"/>
                <a:ext cx="2580300" cy="1489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3" name="Google Shape;763;p9"/>
              <p:cNvCxnSpPr/>
              <p:nvPr/>
            </p:nvCxnSpPr>
            <p:spPr>
              <a:xfrm flipH="1" rot="10800000">
                <a:off x="-212775" y="-127750"/>
                <a:ext cx="3125100" cy="1804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4" name="Google Shape;764;p9"/>
              <p:cNvCxnSpPr/>
              <p:nvPr/>
            </p:nvCxnSpPr>
            <p:spPr>
              <a:xfrm flipH="1" rot="10800000">
                <a:off x="-180475" y="-165575"/>
                <a:ext cx="3648000" cy="2106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5" name="Google Shape;765;p9"/>
              <p:cNvCxnSpPr/>
              <p:nvPr/>
            </p:nvCxnSpPr>
            <p:spPr>
              <a:xfrm flipH="1" rot="10800000">
                <a:off x="-227000" y="-146700"/>
                <a:ext cx="4150500" cy="2396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6" name="Google Shape;766;p9"/>
              <p:cNvCxnSpPr/>
              <p:nvPr/>
            </p:nvCxnSpPr>
            <p:spPr>
              <a:xfrm flipH="1" rot="10800000">
                <a:off x="-285775" y="-133000"/>
                <a:ext cx="4675200" cy="2699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7" name="Google Shape;767;p9"/>
              <p:cNvCxnSpPr/>
              <p:nvPr/>
            </p:nvCxnSpPr>
            <p:spPr>
              <a:xfrm flipH="1" rot="10800000">
                <a:off x="-254975" y="-209000"/>
                <a:ext cx="5265600" cy="303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8" name="Google Shape;768;p9"/>
              <p:cNvCxnSpPr/>
              <p:nvPr/>
            </p:nvCxnSpPr>
            <p:spPr>
              <a:xfrm flipH="1" rot="10800000">
                <a:off x="-230325" y="-171400"/>
                <a:ext cx="5665200" cy="327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69" name="Google Shape;769;p9"/>
              <p:cNvCxnSpPr/>
              <p:nvPr/>
            </p:nvCxnSpPr>
            <p:spPr>
              <a:xfrm flipH="1" rot="10800000">
                <a:off x="-203625" y="-162575"/>
                <a:ext cx="6111900" cy="3528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0" name="Google Shape;770;p9"/>
              <p:cNvCxnSpPr/>
              <p:nvPr/>
            </p:nvCxnSpPr>
            <p:spPr>
              <a:xfrm flipH="1" rot="10800000">
                <a:off x="-212500" y="-179425"/>
                <a:ext cx="6639600" cy="38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1" name="Google Shape;771;p9"/>
              <p:cNvCxnSpPr/>
              <p:nvPr/>
            </p:nvCxnSpPr>
            <p:spPr>
              <a:xfrm flipH="1" rot="10800000">
                <a:off x="-237200" y="-171550"/>
                <a:ext cx="7140000" cy="4122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2" name="Google Shape;772;p9"/>
              <p:cNvCxnSpPr/>
              <p:nvPr/>
            </p:nvCxnSpPr>
            <p:spPr>
              <a:xfrm flipH="1" rot="10800000">
                <a:off x="-208450" y="-169925"/>
                <a:ext cx="7598100" cy="438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3" name="Google Shape;773;p9"/>
              <p:cNvCxnSpPr/>
              <p:nvPr/>
            </p:nvCxnSpPr>
            <p:spPr>
              <a:xfrm flipH="1" rot="10800000">
                <a:off x="-126875" y="-166100"/>
                <a:ext cx="7999200" cy="46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4" name="Google Shape;774;p9"/>
              <p:cNvCxnSpPr/>
              <p:nvPr/>
            </p:nvCxnSpPr>
            <p:spPr>
              <a:xfrm flipH="1" rot="10800000">
                <a:off x="-175950" y="-237725"/>
                <a:ext cx="8661600" cy="5000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5" name="Google Shape;775;p9"/>
              <p:cNvCxnSpPr/>
              <p:nvPr/>
            </p:nvCxnSpPr>
            <p:spPr>
              <a:xfrm flipH="1" rot="10800000">
                <a:off x="-230050" y="-244075"/>
                <a:ext cx="9215700" cy="5320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6" name="Google Shape;776;p9"/>
              <p:cNvCxnSpPr/>
              <p:nvPr/>
            </p:nvCxnSpPr>
            <p:spPr>
              <a:xfrm flipH="1" rot="10800000">
                <a:off x="-150500" y="-149375"/>
                <a:ext cx="9462000" cy="5462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7" name="Google Shape;777;p9"/>
              <p:cNvCxnSpPr/>
              <p:nvPr/>
            </p:nvCxnSpPr>
            <p:spPr>
              <a:xfrm flipH="1" rot="10800000">
                <a:off x="277300" y="105750"/>
                <a:ext cx="9081600" cy="5243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8" name="Google Shape;778;p9"/>
              <p:cNvCxnSpPr/>
              <p:nvPr/>
            </p:nvCxnSpPr>
            <p:spPr>
              <a:xfrm flipH="1" rot="10800000">
                <a:off x="846950" y="376800"/>
                <a:ext cx="8531400" cy="49257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79" name="Google Shape;779;p9"/>
              <p:cNvCxnSpPr/>
              <p:nvPr/>
            </p:nvCxnSpPr>
            <p:spPr>
              <a:xfrm flipH="1" rot="10800000">
                <a:off x="1349000" y="635275"/>
                <a:ext cx="8071500" cy="4659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0" name="Google Shape;780;p9"/>
              <p:cNvCxnSpPr/>
              <p:nvPr/>
            </p:nvCxnSpPr>
            <p:spPr>
              <a:xfrm flipH="1" rot="10800000">
                <a:off x="1864375" y="918950"/>
                <a:ext cx="7554300" cy="4361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1" name="Google Shape;781;p9"/>
              <p:cNvCxnSpPr/>
              <p:nvPr/>
            </p:nvCxnSpPr>
            <p:spPr>
              <a:xfrm flipH="1" rot="10800000">
                <a:off x="2403950" y="1170550"/>
                <a:ext cx="7067700" cy="4080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2" name="Google Shape;782;p9"/>
              <p:cNvCxnSpPr/>
              <p:nvPr/>
            </p:nvCxnSpPr>
            <p:spPr>
              <a:xfrm flipH="1" rot="10800000">
                <a:off x="2718375" y="1495625"/>
                <a:ext cx="6679800" cy="38565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3" name="Google Shape;783;p9"/>
              <p:cNvCxnSpPr/>
              <p:nvPr/>
            </p:nvCxnSpPr>
            <p:spPr>
              <a:xfrm flipH="1" rot="10800000">
                <a:off x="3297700" y="1822900"/>
                <a:ext cx="6023100" cy="3477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4" name="Google Shape;784;p9"/>
              <p:cNvCxnSpPr/>
              <p:nvPr/>
            </p:nvCxnSpPr>
            <p:spPr>
              <a:xfrm flipH="1" rot="10800000">
                <a:off x="3726050" y="2104125"/>
                <a:ext cx="5597100" cy="32313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5" name="Google Shape;785;p9"/>
              <p:cNvCxnSpPr/>
              <p:nvPr/>
            </p:nvCxnSpPr>
            <p:spPr>
              <a:xfrm flipH="1" rot="10800000">
                <a:off x="4244875" y="2361600"/>
                <a:ext cx="5121600" cy="29568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6" name="Google Shape;786;p9"/>
              <p:cNvCxnSpPr/>
              <p:nvPr/>
            </p:nvCxnSpPr>
            <p:spPr>
              <a:xfrm flipH="1" rot="10800000">
                <a:off x="4742850" y="2657525"/>
                <a:ext cx="4600200" cy="2655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7" name="Google Shape;787;p9"/>
              <p:cNvCxnSpPr/>
              <p:nvPr/>
            </p:nvCxnSpPr>
            <p:spPr>
              <a:xfrm flipH="1" rot="10800000">
                <a:off x="5210850" y="2937150"/>
                <a:ext cx="4137300" cy="2388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8" name="Google Shape;788;p9"/>
              <p:cNvCxnSpPr/>
              <p:nvPr/>
            </p:nvCxnSpPr>
            <p:spPr>
              <a:xfrm flipH="1" rot="10800000">
                <a:off x="5725550" y="3223700"/>
                <a:ext cx="3615300" cy="2087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89" name="Google Shape;789;p9"/>
              <p:cNvCxnSpPr/>
              <p:nvPr/>
            </p:nvCxnSpPr>
            <p:spPr>
              <a:xfrm flipH="1" rot="10800000">
                <a:off x="6217950" y="3515950"/>
                <a:ext cx="3106500" cy="179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0" name="Google Shape;790;p9"/>
              <p:cNvCxnSpPr/>
              <p:nvPr/>
            </p:nvCxnSpPr>
            <p:spPr>
              <a:xfrm flipH="1" rot="10800000">
                <a:off x="6716500" y="3797450"/>
                <a:ext cx="2609700" cy="1506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1" name="Google Shape;791;p9"/>
              <p:cNvCxnSpPr/>
              <p:nvPr/>
            </p:nvCxnSpPr>
            <p:spPr>
              <a:xfrm flipH="1" rot="10800000">
                <a:off x="7199175" y="4100700"/>
                <a:ext cx="2091000" cy="120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2" name="Google Shape;792;p9"/>
              <p:cNvCxnSpPr/>
              <p:nvPr/>
            </p:nvCxnSpPr>
            <p:spPr>
              <a:xfrm flipH="1" rot="10800000">
                <a:off x="7718000" y="4338975"/>
                <a:ext cx="1648800" cy="9519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3" name="Google Shape;793;p9"/>
              <p:cNvCxnSpPr/>
              <p:nvPr/>
            </p:nvCxnSpPr>
            <p:spPr>
              <a:xfrm flipH="1" rot="10800000">
                <a:off x="8129050" y="4607075"/>
                <a:ext cx="1263000" cy="729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794" name="Google Shape;794;p9"/>
              <p:cNvCxnSpPr/>
              <p:nvPr/>
            </p:nvCxnSpPr>
            <p:spPr>
              <a:xfrm flipH="1" rot="10800000">
                <a:off x="8487200" y="4879525"/>
                <a:ext cx="921600" cy="532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95" name="Google Shape;795;p9"/>
          <p:cNvSpPr txBox="1"/>
          <p:nvPr>
            <p:ph type="title"/>
          </p:nvPr>
        </p:nvSpPr>
        <p:spPr>
          <a:xfrm>
            <a:off x="3369100" y="1420725"/>
            <a:ext cx="5059800" cy="14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96" name="Google Shape;796;p9"/>
          <p:cNvSpPr txBox="1"/>
          <p:nvPr>
            <p:ph idx="1" type="subTitle"/>
          </p:nvPr>
        </p:nvSpPr>
        <p:spPr>
          <a:xfrm>
            <a:off x="3369100" y="3036375"/>
            <a:ext cx="5059800" cy="68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97" name="Google Shape;797;p9"/>
          <p:cNvGrpSpPr/>
          <p:nvPr/>
        </p:nvGrpSpPr>
        <p:grpSpPr>
          <a:xfrm flipH="1">
            <a:off x="-2547989" y="60894"/>
            <a:ext cx="5703890" cy="5174095"/>
            <a:chOff x="3166062" y="1034326"/>
            <a:chExt cx="6010422" cy="5452155"/>
          </a:xfrm>
        </p:grpSpPr>
        <p:sp>
          <p:nvSpPr>
            <p:cNvPr id="798" name="Google Shape;798;p9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9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9"/>
          <p:cNvGrpSpPr/>
          <p:nvPr/>
        </p:nvGrpSpPr>
        <p:grpSpPr>
          <a:xfrm>
            <a:off x="875216" y="444723"/>
            <a:ext cx="593164" cy="1161172"/>
            <a:chOff x="4921825" y="870250"/>
            <a:chExt cx="407925" cy="798550"/>
          </a:xfrm>
        </p:grpSpPr>
        <p:sp>
          <p:nvSpPr>
            <p:cNvPr id="801" name="Google Shape;801;p9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9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9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9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9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9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9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9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9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9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9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9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9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9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9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9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9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9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9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9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9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9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9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9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9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9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9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9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9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9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9"/>
          <p:cNvGrpSpPr/>
          <p:nvPr/>
        </p:nvGrpSpPr>
        <p:grpSpPr>
          <a:xfrm>
            <a:off x="7835741" y="3803948"/>
            <a:ext cx="593164" cy="1161172"/>
            <a:chOff x="4921825" y="870250"/>
            <a:chExt cx="407925" cy="798550"/>
          </a:xfrm>
        </p:grpSpPr>
        <p:sp>
          <p:nvSpPr>
            <p:cNvPr id="832" name="Google Shape;832;p9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9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9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9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9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9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9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9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9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9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9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9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9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9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9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9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9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9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9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9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9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9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9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9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0"/>
          <p:cNvSpPr txBox="1"/>
          <p:nvPr>
            <p:ph type="title"/>
          </p:nvPr>
        </p:nvSpPr>
        <p:spPr>
          <a:xfrm>
            <a:off x="1647926" y="868850"/>
            <a:ext cx="4587300" cy="1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estrial"/>
              <a:buNone/>
              <a:defRPr sz="2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●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bel"/>
              <a:buChar char="○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bel"/>
              <a:buChar char="■"/>
              <a:defRPr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9.png"/><Relationship Id="rId6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9" name="Google Shape;2099;p24"/>
          <p:cNvPicPr preferRelativeResize="0"/>
          <p:nvPr/>
        </p:nvPicPr>
        <p:blipFill rotWithShape="1">
          <a:blip r:embed="rId3">
            <a:alphaModFix/>
          </a:blip>
          <a:srcRect b="0" l="11582" r="19924" t="0"/>
          <a:stretch/>
        </p:blipFill>
        <p:spPr>
          <a:xfrm>
            <a:off x="0" y="758200"/>
            <a:ext cx="2619374" cy="40255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00" name="Google Shape;2100;p24"/>
          <p:cNvGrpSpPr/>
          <p:nvPr/>
        </p:nvGrpSpPr>
        <p:grpSpPr>
          <a:xfrm flipH="1">
            <a:off x="5578881" y="3702404"/>
            <a:ext cx="579743" cy="1134819"/>
            <a:chOff x="4921825" y="870250"/>
            <a:chExt cx="407925" cy="798550"/>
          </a:xfrm>
        </p:grpSpPr>
        <p:sp>
          <p:nvSpPr>
            <p:cNvPr id="2101" name="Google Shape;2101;p24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4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4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4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4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4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4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4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4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4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4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4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4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4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4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4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4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4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4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4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4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4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4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4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4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4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4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4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4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4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1" name="Google Shape;2131;p24"/>
          <p:cNvSpPr txBox="1"/>
          <p:nvPr>
            <p:ph idx="1" type="subTitle"/>
          </p:nvPr>
        </p:nvSpPr>
        <p:spPr>
          <a:xfrm>
            <a:off x="2061092" y="3065675"/>
            <a:ext cx="6367800" cy="4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our presentation begins</a:t>
            </a:r>
            <a:endParaRPr/>
          </a:p>
        </p:txBody>
      </p:sp>
      <p:grpSp>
        <p:nvGrpSpPr>
          <p:cNvPr id="2132" name="Google Shape;2132;p24"/>
          <p:cNvGrpSpPr/>
          <p:nvPr/>
        </p:nvGrpSpPr>
        <p:grpSpPr>
          <a:xfrm flipH="1">
            <a:off x="2286825" y="223186"/>
            <a:ext cx="593164" cy="1161172"/>
            <a:chOff x="4921825" y="870250"/>
            <a:chExt cx="407925" cy="798550"/>
          </a:xfrm>
        </p:grpSpPr>
        <p:sp>
          <p:nvSpPr>
            <p:cNvPr id="2133" name="Google Shape;2133;p24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4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4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4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4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4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4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4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4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4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4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4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4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4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4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4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4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4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4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4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4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4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4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4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4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4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4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4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4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4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3" name="Google Shape;2163;p24"/>
          <p:cNvGrpSpPr/>
          <p:nvPr/>
        </p:nvGrpSpPr>
        <p:grpSpPr>
          <a:xfrm flipH="1">
            <a:off x="7601956" y="310954"/>
            <a:ext cx="579743" cy="1134819"/>
            <a:chOff x="4921825" y="870250"/>
            <a:chExt cx="407925" cy="798550"/>
          </a:xfrm>
        </p:grpSpPr>
        <p:sp>
          <p:nvSpPr>
            <p:cNvPr id="2164" name="Google Shape;2164;p24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4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4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4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4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4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4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4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4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4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4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4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4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4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4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4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4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4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4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4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4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4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4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4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4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4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4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4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4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4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4" name="Google Shape;2194;p24"/>
          <p:cNvSpPr/>
          <p:nvPr/>
        </p:nvSpPr>
        <p:spPr>
          <a:xfrm flipH="1">
            <a:off x="2736492" y="2528550"/>
            <a:ext cx="5610600" cy="318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24"/>
          <p:cNvSpPr txBox="1"/>
          <p:nvPr>
            <p:ph type="ctrTitle"/>
          </p:nvPr>
        </p:nvSpPr>
        <p:spPr>
          <a:xfrm>
            <a:off x="2061092" y="1285400"/>
            <a:ext cx="6367800" cy="170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E-COMMERCE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Data Analysis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" name="Google Shape;2598;p33"/>
          <p:cNvSpPr/>
          <p:nvPr/>
        </p:nvSpPr>
        <p:spPr>
          <a:xfrm>
            <a:off x="3107350" y="685975"/>
            <a:ext cx="2880600" cy="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9" name="Google Shape;259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COUNT OF PRODUCTS FROM EACH CONTINENT</a:t>
            </a:r>
            <a:endParaRPr b="1" sz="1300"/>
          </a:p>
        </p:txBody>
      </p:sp>
      <p:sp>
        <p:nvSpPr>
          <p:cNvPr id="2600" name="Google Shape;2600;p33"/>
          <p:cNvSpPr txBox="1"/>
          <p:nvPr/>
        </p:nvSpPr>
        <p:spPr>
          <a:xfrm>
            <a:off x="724875" y="4322850"/>
            <a:ext cx="77040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63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601" name="Google Shape;2601;p33"/>
          <p:cNvSpPr txBox="1"/>
          <p:nvPr>
            <p:ph idx="4294967295" type="subTitle"/>
          </p:nvPr>
        </p:nvSpPr>
        <p:spPr>
          <a:xfrm>
            <a:off x="6166950" y="1702375"/>
            <a:ext cx="21807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134 </a:t>
            </a:r>
            <a:r>
              <a:rPr lang="en"/>
              <a:t>products are coming from Asian countries.</a:t>
            </a:r>
            <a:endParaRPr/>
          </a:p>
        </p:txBody>
      </p:sp>
      <p:sp>
        <p:nvSpPr>
          <p:cNvPr id="2602" name="Google Shape;2602;p33"/>
          <p:cNvSpPr/>
          <p:nvPr/>
        </p:nvSpPr>
        <p:spPr>
          <a:xfrm flipH="1" rot="10800000">
            <a:off x="6193423" y="2418463"/>
            <a:ext cx="9420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3" name="Google Shape;2603;p33"/>
          <p:cNvSpPr txBox="1"/>
          <p:nvPr>
            <p:ph idx="4294967295" type="ctrTitle"/>
          </p:nvPr>
        </p:nvSpPr>
        <p:spPr>
          <a:xfrm>
            <a:off x="6166947" y="2176609"/>
            <a:ext cx="21807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Europe</a:t>
            </a:r>
            <a:endParaRPr b="1" sz="1800"/>
          </a:p>
        </p:txBody>
      </p:sp>
      <p:sp>
        <p:nvSpPr>
          <p:cNvPr id="2604" name="Google Shape;2604;p33"/>
          <p:cNvSpPr txBox="1"/>
          <p:nvPr>
            <p:ph idx="4294967295" type="subTitle"/>
          </p:nvPr>
        </p:nvSpPr>
        <p:spPr>
          <a:xfrm>
            <a:off x="6166950" y="2418463"/>
            <a:ext cx="2180700" cy="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n"/>
              <a:t>107 products are coming from European countries .</a:t>
            </a:r>
            <a:endParaRPr/>
          </a:p>
        </p:txBody>
      </p:sp>
      <p:grpSp>
        <p:nvGrpSpPr>
          <p:cNvPr id="2605" name="Google Shape;2605;p33"/>
          <p:cNvGrpSpPr/>
          <p:nvPr/>
        </p:nvGrpSpPr>
        <p:grpSpPr>
          <a:xfrm flipH="1">
            <a:off x="-2377332" y="-1926677"/>
            <a:ext cx="4017967" cy="3644766"/>
            <a:chOff x="3166062" y="1034326"/>
            <a:chExt cx="6010422" cy="5452155"/>
          </a:xfrm>
        </p:grpSpPr>
        <p:sp>
          <p:nvSpPr>
            <p:cNvPr id="2606" name="Google Shape;2606;p33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3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08" name="Google Shape;2608;p33"/>
          <p:cNvGrpSpPr/>
          <p:nvPr/>
        </p:nvGrpSpPr>
        <p:grpSpPr>
          <a:xfrm>
            <a:off x="299966" y="1461873"/>
            <a:ext cx="593164" cy="1161172"/>
            <a:chOff x="4921825" y="870250"/>
            <a:chExt cx="407925" cy="798550"/>
          </a:xfrm>
        </p:grpSpPr>
        <p:sp>
          <p:nvSpPr>
            <p:cNvPr id="2609" name="Google Shape;2609;p33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3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3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3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3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3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3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3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3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3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3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3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3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3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3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3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3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3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3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3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3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3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3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3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3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3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3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3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3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3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39" name="Google Shape;263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025" y="1619575"/>
            <a:ext cx="3937450" cy="2489325"/>
          </a:xfrm>
          <a:prstGeom prst="rect">
            <a:avLst/>
          </a:prstGeom>
          <a:noFill/>
          <a:ln>
            <a:noFill/>
          </a:ln>
        </p:spPr>
      </p:pic>
      <p:sp>
        <p:nvSpPr>
          <p:cNvPr id="2640" name="Google Shape;2640;p33"/>
          <p:cNvSpPr/>
          <p:nvPr/>
        </p:nvSpPr>
        <p:spPr>
          <a:xfrm flipH="1" rot="10800000">
            <a:off x="6277431" y="1619575"/>
            <a:ext cx="774000" cy="11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1" name="Google Shape;2641;p33"/>
          <p:cNvSpPr txBox="1"/>
          <p:nvPr>
            <p:ph idx="4294967295" type="ctrTitle"/>
          </p:nvPr>
        </p:nvSpPr>
        <p:spPr>
          <a:xfrm>
            <a:off x="6277422" y="1412884"/>
            <a:ext cx="21807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Asia </a:t>
            </a:r>
            <a:endParaRPr b="1" sz="1800"/>
          </a:p>
        </p:txBody>
      </p:sp>
      <p:sp>
        <p:nvSpPr>
          <p:cNvPr id="2642" name="Google Shape;2642;p33"/>
          <p:cNvSpPr/>
          <p:nvPr/>
        </p:nvSpPr>
        <p:spPr>
          <a:xfrm flipH="1" rot="10800000">
            <a:off x="6193424" y="3134575"/>
            <a:ext cx="13887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3" name="Google Shape;2643;p33"/>
          <p:cNvSpPr txBox="1"/>
          <p:nvPr/>
        </p:nvSpPr>
        <p:spPr>
          <a:xfrm>
            <a:off x="6166950" y="2940325"/>
            <a:ext cx="1987800" cy="746400"/>
          </a:xfrm>
          <a:prstGeom prst="rect">
            <a:avLst/>
          </a:prstGeom>
          <a:solidFill>
            <a:srgbClr val="E1E7EC">
              <a:alpha val="0"/>
            </a:srgbClr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North America</a:t>
            </a:r>
            <a:endParaRPr b="1"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44" name="Google Shape;2644;p33"/>
          <p:cNvSpPr txBox="1"/>
          <p:nvPr/>
        </p:nvSpPr>
        <p:spPr>
          <a:xfrm>
            <a:off x="9451925" y="2202250"/>
            <a:ext cx="4256700" cy="400200"/>
          </a:xfrm>
          <a:prstGeom prst="rect">
            <a:avLst/>
          </a:prstGeom>
          <a:solidFill>
            <a:srgbClr val="E1E7EC">
              <a:alpha val="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645" name="Google Shape;2645;p33"/>
          <p:cNvSpPr txBox="1"/>
          <p:nvPr/>
        </p:nvSpPr>
        <p:spPr>
          <a:xfrm>
            <a:off x="6193425" y="3226800"/>
            <a:ext cx="279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20 product are coming from USA</a:t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Google Shape;2650;p34"/>
          <p:cNvSpPr/>
          <p:nvPr/>
        </p:nvSpPr>
        <p:spPr>
          <a:xfrm flipH="1" rot="10800000">
            <a:off x="842925" y="1431213"/>
            <a:ext cx="17583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1" name="Google Shape;2651;p34"/>
          <p:cNvSpPr/>
          <p:nvPr/>
        </p:nvSpPr>
        <p:spPr>
          <a:xfrm flipH="1" rot="10800000">
            <a:off x="3708475" y="1385513"/>
            <a:ext cx="1567800" cy="11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2" name="Google Shape;2652;p34"/>
          <p:cNvSpPr/>
          <p:nvPr/>
        </p:nvSpPr>
        <p:spPr>
          <a:xfrm>
            <a:off x="581600" y="1865800"/>
            <a:ext cx="8348400" cy="3001800"/>
          </a:xfrm>
          <a:prstGeom prst="roundRect">
            <a:avLst>
              <a:gd fmla="val 6849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653" name="Google Shape;2653;p34"/>
          <p:cNvSpPr/>
          <p:nvPr/>
        </p:nvSpPr>
        <p:spPr>
          <a:xfrm>
            <a:off x="1607725" y="685975"/>
            <a:ext cx="6072300" cy="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4" name="Google Shape;2654;p34"/>
          <p:cNvGrpSpPr/>
          <p:nvPr/>
        </p:nvGrpSpPr>
        <p:grpSpPr>
          <a:xfrm flipH="1">
            <a:off x="-2410232" y="-1749927"/>
            <a:ext cx="4017967" cy="3644766"/>
            <a:chOff x="3166062" y="1034326"/>
            <a:chExt cx="6010422" cy="5452155"/>
          </a:xfrm>
        </p:grpSpPr>
        <p:sp>
          <p:nvSpPr>
            <p:cNvPr id="2655" name="Google Shape;2655;p34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4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7" name="Google Shape;2657;p34"/>
          <p:cNvSpPr txBox="1"/>
          <p:nvPr/>
        </p:nvSpPr>
        <p:spPr>
          <a:xfrm>
            <a:off x="1267275" y="1273613"/>
            <a:ext cx="1529700" cy="3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ASIA</a:t>
            </a:r>
            <a:endParaRPr b="1"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658" name="Google Shape;2658;p34"/>
          <p:cNvSpPr txBox="1"/>
          <p:nvPr/>
        </p:nvSpPr>
        <p:spPr>
          <a:xfrm flipH="1">
            <a:off x="4109509" y="1188000"/>
            <a:ext cx="12522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Europe</a:t>
            </a:r>
            <a:endParaRPr b="1"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659" name="Google Shape;2659;p34"/>
          <p:cNvCxnSpPr/>
          <p:nvPr/>
        </p:nvCxnSpPr>
        <p:spPr>
          <a:xfrm flipH="1">
            <a:off x="3359975" y="1869200"/>
            <a:ext cx="23400" cy="2998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0" name="Google Shape;2660;p34"/>
          <p:cNvCxnSpPr/>
          <p:nvPr/>
        </p:nvCxnSpPr>
        <p:spPr>
          <a:xfrm>
            <a:off x="6108050" y="1867125"/>
            <a:ext cx="10800" cy="2983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1" name="Google Shape;2661;p34"/>
          <p:cNvSpPr txBox="1"/>
          <p:nvPr/>
        </p:nvSpPr>
        <p:spPr>
          <a:xfrm>
            <a:off x="532075" y="1967775"/>
            <a:ext cx="2866500" cy="28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Daily Chef Columbian Supremo</a:t>
            </a:r>
            <a:endParaRPr b="1"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Original Donut Shop Med. Roast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Folgers Lively Columbian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- McCafe Premium Roast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Monster Zero Ultra Variety 16 oz</a:t>
            </a:r>
            <a:endParaRPr b="1" sz="1100">
              <a:solidFill>
                <a:schemeClr val="dk1"/>
              </a:solidFill>
            </a:endParaRPr>
          </a:p>
        </p:txBody>
      </p:sp>
      <p:sp>
        <p:nvSpPr>
          <p:cNvPr id="2662" name="Google Shape;2662;p34"/>
          <p:cNvSpPr/>
          <p:nvPr/>
        </p:nvSpPr>
        <p:spPr>
          <a:xfrm flipH="1" rot="10800000">
            <a:off x="6798721" y="1431225"/>
            <a:ext cx="15867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3" name="Google Shape;2663;p34"/>
          <p:cNvSpPr txBox="1"/>
          <p:nvPr/>
        </p:nvSpPr>
        <p:spPr>
          <a:xfrm flipH="1">
            <a:off x="6798725" y="1260836"/>
            <a:ext cx="1444200" cy="4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North America</a:t>
            </a:r>
            <a:endParaRPr b="1" sz="18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2664" name="Google Shape;2664;p34"/>
          <p:cNvCxnSpPr/>
          <p:nvPr/>
        </p:nvCxnSpPr>
        <p:spPr>
          <a:xfrm flipH="1" rot="10800000">
            <a:off x="622350" y="4311450"/>
            <a:ext cx="82290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5" name="Google Shape;2665;p34"/>
          <p:cNvCxnSpPr/>
          <p:nvPr/>
        </p:nvCxnSpPr>
        <p:spPr>
          <a:xfrm flipH="1" rot="10800000">
            <a:off x="622350" y="2343875"/>
            <a:ext cx="8308800" cy="10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6" name="Google Shape;2666;p34"/>
          <p:cNvCxnSpPr/>
          <p:nvPr/>
        </p:nvCxnSpPr>
        <p:spPr>
          <a:xfrm flipH="1" rot="10800000">
            <a:off x="590275" y="3007050"/>
            <a:ext cx="8383500" cy="21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7" name="Google Shape;2667;p34"/>
          <p:cNvCxnSpPr/>
          <p:nvPr/>
        </p:nvCxnSpPr>
        <p:spPr>
          <a:xfrm>
            <a:off x="611650" y="3712725"/>
            <a:ext cx="8332200" cy="1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8" name="Google Shape;2668;p34"/>
          <p:cNvSpPr/>
          <p:nvPr/>
        </p:nvSpPr>
        <p:spPr>
          <a:xfrm>
            <a:off x="6335675" y="2081100"/>
            <a:ext cx="894600" cy="112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9" name="Google Shape;2669;p34"/>
          <p:cNvSpPr txBox="1"/>
          <p:nvPr/>
        </p:nvSpPr>
        <p:spPr>
          <a:xfrm>
            <a:off x="6214725" y="1957213"/>
            <a:ext cx="2566500" cy="27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/>
              <a:t>Red Bull 12oz </a:t>
            </a:r>
            <a:endParaRPr b="1" sz="1000">
              <a:solidFill>
                <a:srgbClr val="2021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Dunkin Donuts Medium Roas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/>
              <a:t>T</a:t>
            </a:r>
            <a:r>
              <a:rPr b="1" lang="en" sz="1100"/>
              <a:t>opo Chico 12 oz glass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Bounty Paper Towels Select a Size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/>
              <a:t>L</a:t>
            </a:r>
            <a:r>
              <a:rPr b="1" lang="en" sz="1100"/>
              <a:t>ysol Wipes 100 ct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2670" name="Google Shape;2670;p34"/>
          <p:cNvSpPr/>
          <p:nvPr/>
        </p:nvSpPr>
        <p:spPr>
          <a:xfrm rot="10800000">
            <a:off x="3486475" y="4439700"/>
            <a:ext cx="1789800" cy="133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1" name="Google Shape;2671;p34"/>
          <p:cNvSpPr txBox="1"/>
          <p:nvPr/>
        </p:nvSpPr>
        <p:spPr>
          <a:xfrm>
            <a:off x="3414525" y="1889650"/>
            <a:ext cx="2800200" cy="25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Honey Packets </a:t>
            </a:r>
            <a:r>
              <a:rPr b="1" lang="en" sz="1300">
                <a:solidFill>
                  <a:srgbClr val="595959"/>
                </a:solidFill>
              </a:rPr>
              <a:t> </a:t>
            </a:r>
            <a:endParaRPr b="1" sz="13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/>
              <a:t>K Cups A Starbuck's Pike Place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K Cups A Organic Breakfast Blend 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Muscle Milk Protein Shake Van. 11oz 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Red Bull Sugar Free 8.4 oz </a:t>
            </a:r>
            <a:endParaRPr b="1" sz="1000">
              <a:solidFill>
                <a:srgbClr val="20212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rgbClr val="2021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20212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9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595959"/>
              </a:solidFill>
            </a:endParaRPr>
          </a:p>
        </p:txBody>
      </p:sp>
      <p:sp>
        <p:nvSpPr>
          <p:cNvPr id="2672" name="Google Shape;2672;p34"/>
          <p:cNvSpPr txBox="1"/>
          <p:nvPr>
            <p:ph type="title"/>
          </p:nvPr>
        </p:nvSpPr>
        <p:spPr>
          <a:xfrm>
            <a:off x="1450650" y="615300"/>
            <a:ext cx="7277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TOP 5 ITEMS FROM ITS CONTINENT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6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Google Shape;2677;p35"/>
          <p:cNvSpPr/>
          <p:nvPr/>
        </p:nvSpPr>
        <p:spPr>
          <a:xfrm flipH="1" rot="10800000">
            <a:off x="632700" y="744625"/>
            <a:ext cx="12918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8" name="Google Shape;2678;p35"/>
          <p:cNvSpPr/>
          <p:nvPr/>
        </p:nvSpPr>
        <p:spPr>
          <a:xfrm flipH="1" rot="10800000">
            <a:off x="5983825" y="812050"/>
            <a:ext cx="16245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9" name="Google Shape;2679;p35"/>
          <p:cNvSpPr/>
          <p:nvPr/>
        </p:nvSpPr>
        <p:spPr>
          <a:xfrm>
            <a:off x="3349650" y="114750"/>
            <a:ext cx="2582400" cy="22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0" name="Google Shape;2680;p35"/>
          <p:cNvSpPr txBox="1"/>
          <p:nvPr>
            <p:ph type="title"/>
          </p:nvPr>
        </p:nvSpPr>
        <p:spPr>
          <a:xfrm>
            <a:off x="2835650" y="-56700"/>
            <a:ext cx="34737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Map</a:t>
            </a:r>
            <a:endParaRPr/>
          </a:p>
        </p:txBody>
      </p:sp>
      <p:sp>
        <p:nvSpPr>
          <p:cNvPr id="2681" name="Google Shape;2681;p35"/>
          <p:cNvSpPr txBox="1"/>
          <p:nvPr/>
        </p:nvSpPr>
        <p:spPr>
          <a:xfrm>
            <a:off x="254088" y="605584"/>
            <a:ext cx="20490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estrial"/>
                <a:ea typeface="Questrial"/>
                <a:cs typeface="Questrial"/>
                <a:sym typeface="Questrial"/>
              </a:rPr>
              <a:t>Division</a:t>
            </a:r>
            <a:endParaRPr sz="18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82" name="Google Shape;2682;p35"/>
          <p:cNvSpPr txBox="1"/>
          <p:nvPr/>
        </p:nvSpPr>
        <p:spPr>
          <a:xfrm>
            <a:off x="6304225" y="605575"/>
            <a:ext cx="12114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estrial"/>
                <a:ea typeface="Questrial"/>
                <a:cs typeface="Questrial"/>
                <a:sym typeface="Questrial"/>
              </a:rPr>
              <a:t>Revenue</a:t>
            </a:r>
            <a:endParaRPr sz="18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83" name="Google Shape;2683;p35"/>
          <p:cNvSpPr/>
          <p:nvPr/>
        </p:nvSpPr>
        <p:spPr>
          <a:xfrm rot="10800000">
            <a:off x="-74" y="-2"/>
            <a:ext cx="1257380" cy="714981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2684" name="Google Shape;2684;p35"/>
          <p:cNvSpPr/>
          <p:nvPr/>
        </p:nvSpPr>
        <p:spPr>
          <a:xfrm flipH="1" rot="10800000">
            <a:off x="7887700" y="-106"/>
            <a:ext cx="1256506" cy="714484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2685" name="Google Shape;26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5" y="1139750"/>
            <a:ext cx="4683100" cy="419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6" name="Google Shape;2686;p35"/>
          <p:cNvSpPr txBox="1"/>
          <p:nvPr/>
        </p:nvSpPr>
        <p:spPr>
          <a:xfrm>
            <a:off x="4939150" y="1677800"/>
            <a:ext cx="3131400" cy="27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Dhaka </a:t>
            </a:r>
            <a:r>
              <a:rPr b="1" lang="en" sz="1600">
                <a:solidFill>
                  <a:srgbClr val="595959"/>
                </a:solidFill>
              </a:rPr>
              <a:t>:  40M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r>
              <a:rPr b="1" lang="en" sz="1600">
                <a:solidFill>
                  <a:srgbClr val="595959"/>
                </a:solidFill>
              </a:rPr>
              <a:t>  </a:t>
            </a:r>
            <a:endParaRPr b="1" sz="1600">
              <a:solidFill>
                <a:srgbClr val="59595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Chittagong: </a:t>
            </a:r>
            <a:r>
              <a:rPr b="1" lang="en" sz="1600">
                <a:solidFill>
                  <a:srgbClr val="595959"/>
                </a:solidFill>
              </a:rPr>
              <a:t>19.5M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sz="13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Rajshahi: </a:t>
            </a:r>
            <a:r>
              <a:rPr b="1" lang="en" sz="1600">
                <a:solidFill>
                  <a:srgbClr val="595959"/>
                </a:solidFill>
              </a:rPr>
              <a:t>12M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sz="13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Khulna :</a:t>
            </a:r>
            <a:r>
              <a:rPr b="1" lang="en" sz="1600">
                <a:solidFill>
                  <a:srgbClr val="595959"/>
                </a:solidFill>
              </a:rPr>
              <a:t> 11.15M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sz="13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Rangpur: </a:t>
            </a:r>
            <a:r>
              <a:rPr b="1" lang="en" sz="1600">
                <a:solidFill>
                  <a:srgbClr val="595959"/>
                </a:solidFill>
              </a:rPr>
              <a:t>8.3M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sz="13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Barisal : </a:t>
            </a:r>
            <a:r>
              <a:rPr b="1" lang="en" sz="1600">
                <a:solidFill>
                  <a:srgbClr val="595959"/>
                </a:solidFill>
              </a:rPr>
              <a:t>7.4M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sz="1300">
              <a:solidFill>
                <a:srgbClr val="202122"/>
              </a:solidFill>
              <a:highlight>
                <a:schemeClr val="lt1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100">
                <a:solidFill>
                  <a:srgbClr val="595959"/>
                </a:solidFill>
              </a:rPr>
              <a:t>Sylhet : </a:t>
            </a:r>
            <a:r>
              <a:rPr b="1" lang="en" sz="1600">
                <a:solidFill>
                  <a:srgbClr val="595959"/>
                </a:solidFill>
              </a:rPr>
              <a:t>5.45M</a:t>
            </a:r>
            <a:r>
              <a:rPr lang="en" sz="1300">
                <a:solidFill>
                  <a:srgbClr val="202122"/>
                </a:solidFill>
                <a:highlight>
                  <a:schemeClr val="lt1"/>
                </a:highlight>
              </a:rPr>
              <a:t>৳</a:t>
            </a:r>
            <a:endParaRPr b="1" sz="1600">
              <a:solidFill>
                <a:srgbClr val="595959"/>
              </a:solidFill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600"/>
              <a:buChar char="-"/>
            </a:pPr>
            <a:r>
              <a:t/>
            </a:r>
            <a:endParaRPr b="1" sz="6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687" name="Google Shape;2687;p35"/>
          <p:cNvGrpSpPr/>
          <p:nvPr/>
        </p:nvGrpSpPr>
        <p:grpSpPr>
          <a:xfrm>
            <a:off x="8583362" y="-28594"/>
            <a:ext cx="560636" cy="516497"/>
            <a:chOff x="6652051" y="3714143"/>
            <a:chExt cx="560636" cy="516497"/>
          </a:xfrm>
        </p:grpSpPr>
        <p:grpSp>
          <p:nvGrpSpPr>
            <p:cNvPr id="2688" name="Google Shape;2688;p35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2689" name="Google Shape;2689;p35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2690" name="Google Shape;2690;p35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" name="Google Shape;2691;p35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" name="Google Shape;2692;p35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" name="Google Shape;2693;p35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" name="Google Shape;2694;p35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35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" name="Google Shape;2696;p35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" name="Google Shape;2697;p35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" name="Google Shape;2698;p35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99" name="Google Shape;2699;p35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35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35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35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03" name="Google Shape;2703;p35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4" name="Google Shape;2704;p35"/>
          <p:cNvGrpSpPr/>
          <p:nvPr/>
        </p:nvGrpSpPr>
        <p:grpSpPr>
          <a:xfrm>
            <a:off x="2018791" y="633933"/>
            <a:ext cx="334634" cy="333904"/>
            <a:chOff x="7429366" y="3223183"/>
            <a:chExt cx="334634" cy="333904"/>
          </a:xfrm>
        </p:grpSpPr>
        <p:sp>
          <p:nvSpPr>
            <p:cNvPr id="2705" name="Google Shape;2705;p35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5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7" name="Google Shape;2707;p35"/>
          <p:cNvGrpSpPr/>
          <p:nvPr/>
        </p:nvGrpSpPr>
        <p:grpSpPr>
          <a:xfrm>
            <a:off x="7752988" y="4309976"/>
            <a:ext cx="560666" cy="516514"/>
            <a:chOff x="3539102" y="2427549"/>
            <a:chExt cx="355099" cy="355481"/>
          </a:xfrm>
        </p:grpSpPr>
        <p:sp>
          <p:nvSpPr>
            <p:cNvPr id="2708" name="Google Shape;2708;p35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5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0" name="Google Shape;2710;p35"/>
          <p:cNvGrpSpPr/>
          <p:nvPr/>
        </p:nvGrpSpPr>
        <p:grpSpPr>
          <a:xfrm>
            <a:off x="8070543" y="714982"/>
            <a:ext cx="355053" cy="248038"/>
            <a:chOff x="6849393" y="3733994"/>
            <a:chExt cx="355053" cy="248038"/>
          </a:xfrm>
        </p:grpSpPr>
        <p:sp>
          <p:nvSpPr>
            <p:cNvPr id="2711" name="Google Shape;2711;p35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5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5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5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5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Google Shape;2720;p36"/>
          <p:cNvSpPr/>
          <p:nvPr/>
        </p:nvSpPr>
        <p:spPr>
          <a:xfrm flipH="1" rot="10800000">
            <a:off x="4231347" y="107150"/>
            <a:ext cx="6813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1" name="Google Shape;2721;p36"/>
          <p:cNvSpPr txBox="1"/>
          <p:nvPr>
            <p:ph type="title"/>
          </p:nvPr>
        </p:nvSpPr>
        <p:spPr>
          <a:xfrm>
            <a:off x="3553750" y="-74800"/>
            <a:ext cx="2018400" cy="47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RFM</a:t>
            </a:r>
            <a:endParaRPr/>
          </a:p>
        </p:txBody>
      </p:sp>
      <p:pic>
        <p:nvPicPr>
          <p:cNvPr id="2722" name="Google Shape;27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00" y="1029325"/>
            <a:ext cx="9082200" cy="41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3" name="Google Shape;2723;p36"/>
          <p:cNvSpPr txBox="1"/>
          <p:nvPr/>
        </p:nvSpPr>
        <p:spPr>
          <a:xfrm>
            <a:off x="121000" y="271538"/>
            <a:ext cx="87354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523">
                <a:solidFill>
                  <a:schemeClr val="dk1"/>
                </a:solidFill>
              </a:rPr>
              <a:t>What is RFM?</a:t>
            </a:r>
            <a:r>
              <a:rPr lang="en" sz="1523">
                <a:solidFill>
                  <a:schemeClr val="dk1"/>
                </a:solidFill>
              </a:rPr>
              <a:t> RFM stands for Recency, Frequency, Monetary, which is a marketing analysis tool used to identify a company's best customers by examining their transaction history.</a:t>
            </a:r>
            <a:endParaRPr sz="10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724" name="Google Shape;2724;p36"/>
          <p:cNvSpPr/>
          <p:nvPr/>
        </p:nvSpPr>
        <p:spPr>
          <a:xfrm>
            <a:off x="7573815" y="609107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8" name="Shape 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" name="Google Shape;2729;p37"/>
          <p:cNvSpPr/>
          <p:nvPr/>
        </p:nvSpPr>
        <p:spPr>
          <a:xfrm flipH="1" rot="10800000">
            <a:off x="4559700" y="3201163"/>
            <a:ext cx="864000" cy="27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0" name="Google Shape;2730;p37"/>
          <p:cNvSpPr/>
          <p:nvPr/>
        </p:nvSpPr>
        <p:spPr>
          <a:xfrm flipH="1" rot="10800000">
            <a:off x="2482000" y="1986775"/>
            <a:ext cx="979200" cy="11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1" name="Google Shape;2731;p37"/>
          <p:cNvSpPr/>
          <p:nvPr/>
        </p:nvSpPr>
        <p:spPr>
          <a:xfrm flipH="1" rot="10800000">
            <a:off x="6461350" y="1875775"/>
            <a:ext cx="962100" cy="22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2" name="Google Shape;2732;p37"/>
          <p:cNvSpPr/>
          <p:nvPr/>
        </p:nvSpPr>
        <p:spPr>
          <a:xfrm>
            <a:off x="2271749" y="196575"/>
            <a:ext cx="4600500" cy="22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3" name="Google Shape;2733;p37"/>
          <p:cNvSpPr txBox="1"/>
          <p:nvPr>
            <p:ph type="title"/>
          </p:nvPr>
        </p:nvSpPr>
        <p:spPr>
          <a:xfrm>
            <a:off x="667575" y="251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Rfm Conclusion</a:t>
            </a:r>
            <a:endParaRPr/>
          </a:p>
        </p:txBody>
      </p:sp>
      <p:sp>
        <p:nvSpPr>
          <p:cNvPr id="2734" name="Google Shape;2734;p37"/>
          <p:cNvSpPr txBox="1"/>
          <p:nvPr>
            <p:ph idx="2" type="ctrTitle"/>
          </p:nvPr>
        </p:nvSpPr>
        <p:spPr>
          <a:xfrm>
            <a:off x="1766975" y="1920386"/>
            <a:ext cx="2414100" cy="3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Vip-high Promising </a:t>
            </a:r>
            <a:endParaRPr/>
          </a:p>
        </p:txBody>
      </p:sp>
      <p:sp>
        <p:nvSpPr>
          <p:cNvPr id="2735" name="Google Shape;2735;p37"/>
          <p:cNvSpPr txBox="1"/>
          <p:nvPr>
            <p:ph idx="1" type="subTitle"/>
          </p:nvPr>
        </p:nvSpPr>
        <p:spPr>
          <a:xfrm>
            <a:off x="1766975" y="2257275"/>
            <a:ext cx="2491200" cy="11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VIP and High Promising segments are crucial for high revenue.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Focus on retaining and nurturing these customers.</a:t>
            </a:r>
            <a:endParaRPr sz="1000"/>
          </a:p>
        </p:txBody>
      </p:sp>
      <p:sp>
        <p:nvSpPr>
          <p:cNvPr id="2736" name="Google Shape;2736;p37"/>
          <p:cNvSpPr txBox="1"/>
          <p:nvPr>
            <p:ph idx="3" type="ctrTitle"/>
          </p:nvPr>
        </p:nvSpPr>
        <p:spPr>
          <a:xfrm>
            <a:off x="5735350" y="1652426"/>
            <a:ext cx="2414100" cy="6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 New - low new</a:t>
            </a:r>
            <a:endParaRPr/>
          </a:p>
        </p:txBody>
      </p:sp>
      <p:sp>
        <p:nvSpPr>
          <p:cNvPr id="2737" name="Google Shape;2737;p37"/>
          <p:cNvSpPr txBox="1"/>
          <p:nvPr>
            <p:ph idx="4" type="subTitle"/>
          </p:nvPr>
        </p:nvSpPr>
        <p:spPr>
          <a:xfrm>
            <a:off x="5932800" y="2295687"/>
            <a:ext cx="2491200" cy="116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Medium New and Low New segments have potential for growth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with targeted marketing efforts to increase their frequency and monetary contributions.</a:t>
            </a:r>
            <a:endParaRPr sz="1000"/>
          </a:p>
        </p:txBody>
      </p:sp>
      <p:sp>
        <p:nvSpPr>
          <p:cNvPr id="2738" name="Google Shape;2738;p37"/>
          <p:cNvSpPr txBox="1"/>
          <p:nvPr>
            <p:ph idx="5" type="ctrTitle"/>
          </p:nvPr>
        </p:nvSpPr>
        <p:spPr>
          <a:xfrm>
            <a:off x="3704563" y="3156134"/>
            <a:ext cx="2414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Activation-Top at risk</a:t>
            </a:r>
            <a:endParaRPr/>
          </a:p>
        </p:txBody>
      </p:sp>
      <p:sp>
        <p:nvSpPr>
          <p:cNvPr id="2739" name="Google Shape;2739;p37"/>
          <p:cNvSpPr txBox="1"/>
          <p:nvPr>
            <p:ph idx="6" type="subTitle"/>
          </p:nvPr>
        </p:nvSpPr>
        <p:spPr>
          <a:xfrm>
            <a:off x="3938575" y="3782287"/>
            <a:ext cx="2650800" cy="124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Segments like Need Activation and Top at Risk require re-engagement strategies</a:t>
            </a:r>
            <a:r>
              <a:rPr lang="en" sz="13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prevent customer churn</a:t>
            </a:r>
            <a:endParaRPr sz="1200"/>
          </a:p>
        </p:txBody>
      </p:sp>
      <p:grpSp>
        <p:nvGrpSpPr>
          <p:cNvPr id="2740" name="Google Shape;2740;p37"/>
          <p:cNvGrpSpPr/>
          <p:nvPr/>
        </p:nvGrpSpPr>
        <p:grpSpPr>
          <a:xfrm>
            <a:off x="7603891" y="3653411"/>
            <a:ext cx="593164" cy="1161172"/>
            <a:chOff x="4921825" y="870250"/>
            <a:chExt cx="407925" cy="798550"/>
          </a:xfrm>
        </p:grpSpPr>
        <p:sp>
          <p:nvSpPr>
            <p:cNvPr id="2741" name="Google Shape;2741;p37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7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7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7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7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7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7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7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7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7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7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7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7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7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7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7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7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7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7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7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7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7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7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7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7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7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7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7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7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7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1" name="Google Shape;2771;p37"/>
          <p:cNvGrpSpPr/>
          <p:nvPr/>
        </p:nvGrpSpPr>
        <p:grpSpPr>
          <a:xfrm>
            <a:off x="667566" y="1078398"/>
            <a:ext cx="593164" cy="1161172"/>
            <a:chOff x="4921825" y="870250"/>
            <a:chExt cx="407925" cy="798550"/>
          </a:xfrm>
        </p:grpSpPr>
        <p:sp>
          <p:nvSpPr>
            <p:cNvPr id="2772" name="Google Shape;2772;p37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7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7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7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7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7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7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7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7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7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7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7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7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7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7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7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7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7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7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7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7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7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7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7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7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02" name="Google Shape;280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50" y="2257277"/>
            <a:ext cx="2156275" cy="2440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03" name="Google Shape;2803;p37"/>
          <p:cNvSpPr/>
          <p:nvPr/>
        </p:nvSpPr>
        <p:spPr>
          <a:xfrm>
            <a:off x="2550525" y="1354950"/>
            <a:ext cx="593162" cy="433662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04" name="Google Shape;2804;p37"/>
          <p:cNvGrpSpPr/>
          <p:nvPr/>
        </p:nvGrpSpPr>
        <p:grpSpPr>
          <a:xfrm>
            <a:off x="4547976" y="2538510"/>
            <a:ext cx="736887" cy="501387"/>
            <a:chOff x="5618805" y="2440924"/>
            <a:chExt cx="345292" cy="342618"/>
          </a:xfrm>
        </p:grpSpPr>
        <p:sp>
          <p:nvSpPr>
            <p:cNvPr id="2805" name="Google Shape;2805;p37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10" name="Google Shape;2810;p37"/>
          <p:cNvGrpSpPr/>
          <p:nvPr/>
        </p:nvGrpSpPr>
        <p:grpSpPr>
          <a:xfrm>
            <a:off x="6732397" y="1229927"/>
            <a:ext cx="530449" cy="433637"/>
            <a:chOff x="1397389" y="2965823"/>
            <a:chExt cx="397728" cy="313231"/>
          </a:xfrm>
        </p:grpSpPr>
        <p:sp>
          <p:nvSpPr>
            <p:cNvPr id="2811" name="Google Shape;2811;p37"/>
            <p:cNvSpPr/>
            <p:nvPr/>
          </p:nvSpPr>
          <p:spPr>
            <a:xfrm>
              <a:off x="1397389" y="2965823"/>
              <a:ext cx="341945" cy="184928"/>
            </a:xfrm>
            <a:custGeom>
              <a:rect b="b" l="l" r="r" t="t"/>
              <a:pathLst>
                <a:path extrusionOk="0" h="5526" w="10218">
                  <a:moveTo>
                    <a:pt x="2763" y="0"/>
                  </a:moveTo>
                  <a:cubicBezTo>
                    <a:pt x="1263" y="0"/>
                    <a:pt x="1" y="1239"/>
                    <a:pt x="1" y="2763"/>
                  </a:cubicBezTo>
                  <a:cubicBezTo>
                    <a:pt x="1" y="4287"/>
                    <a:pt x="1239" y="5525"/>
                    <a:pt x="2763" y="5525"/>
                  </a:cubicBezTo>
                  <a:lnTo>
                    <a:pt x="7407" y="5525"/>
                  </a:lnTo>
                  <a:cubicBezTo>
                    <a:pt x="7526" y="5525"/>
                    <a:pt x="7693" y="5525"/>
                    <a:pt x="7812" y="5501"/>
                  </a:cubicBezTo>
                  <a:cubicBezTo>
                    <a:pt x="7883" y="5501"/>
                    <a:pt x="7955" y="5406"/>
                    <a:pt x="7955" y="5287"/>
                  </a:cubicBezTo>
                  <a:cubicBezTo>
                    <a:pt x="7955" y="5192"/>
                    <a:pt x="7859" y="5144"/>
                    <a:pt x="7740" y="5144"/>
                  </a:cubicBezTo>
                  <a:cubicBezTo>
                    <a:pt x="7621" y="5168"/>
                    <a:pt x="7502" y="5168"/>
                    <a:pt x="7383" y="5168"/>
                  </a:cubicBezTo>
                  <a:lnTo>
                    <a:pt x="2739" y="5168"/>
                  </a:lnTo>
                  <a:cubicBezTo>
                    <a:pt x="1406" y="5168"/>
                    <a:pt x="310" y="4072"/>
                    <a:pt x="310" y="2739"/>
                  </a:cubicBezTo>
                  <a:cubicBezTo>
                    <a:pt x="310" y="1381"/>
                    <a:pt x="1406" y="286"/>
                    <a:pt x="2739" y="286"/>
                  </a:cubicBezTo>
                  <a:lnTo>
                    <a:pt x="7383" y="286"/>
                  </a:lnTo>
                  <a:cubicBezTo>
                    <a:pt x="8717" y="286"/>
                    <a:pt x="9836" y="1381"/>
                    <a:pt x="9836" y="2739"/>
                  </a:cubicBezTo>
                  <a:cubicBezTo>
                    <a:pt x="9836" y="3120"/>
                    <a:pt x="9741" y="3525"/>
                    <a:pt x="9526" y="3882"/>
                  </a:cubicBezTo>
                  <a:cubicBezTo>
                    <a:pt x="9479" y="3977"/>
                    <a:pt x="9526" y="4072"/>
                    <a:pt x="9598" y="4120"/>
                  </a:cubicBezTo>
                  <a:cubicBezTo>
                    <a:pt x="9620" y="4142"/>
                    <a:pt x="9643" y="4150"/>
                    <a:pt x="9668" y="4150"/>
                  </a:cubicBezTo>
                  <a:cubicBezTo>
                    <a:pt x="9725" y="4150"/>
                    <a:pt x="9786" y="4106"/>
                    <a:pt x="9836" y="4072"/>
                  </a:cubicBezTo>
                  <a:cubicBezTo>
                    <a:pt x="10027" y="3691"/>
                    <a:pt x="10146" y="3215"/>
                    <a:pt x="10146" y="2763"/>
                  </a:cubicBezTo>
                  <a:cubicBezTo>
                    <a:pt x="10217" y="1239"/>
                    <a:pt x="8955" y="0"/>
                    <a:pt x="7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1465121" y="3015217"/>
              <a:ext cx="62211" cy="86909"/>
            </a:xfrm>
            <a:custGeom>
              <a:rect b="b" l="l" r="r" t="t"/>
              <a:pathLst>
                <a:path extrusionOk="0" h="2597" w="1859">
                  <a:moveTo>
                    <a:pt x="930" y="358"/>
                  </a:moveTo>
                  <a:cubicBezTo>
                    <a:pt x="1144" y="358"/>
                    <a:pt x="1311" y="548"/>
                    <a:pt x="1311" y="739"/>
                  </a:cubicBezTo>
                  <a:cubicBezTo>
                    <a:pt x="1311" y="953"/>
                    <a:pt x="1144" y="1144"/>
                    <a:pt x="930" y="1144"/>
                  </a:cubicBezTo>
                  <a:lnTo>
                    <a:pt x="358" y="1144"/>
                  </a:lnTo>
                  <a:lnTo>
                    <a:pt x="358" y="358"/>
                  </a:lnTo>
                  <a:close/>
                  <a:moveTo>
                    <a:pt x="1096" y="1453"/>
                  </a:moveTo>
                  <a:cubicBezTo>
                    <a:pt x="1311" y="1453"/>
                    <a:pt x="1501" y="1644"/>
                    <a:pt x="1501" y="1858"/>
                  </a:cubicBezTo>
                  <a:cubicBezTo>
                    <a:pt x="1501" y="2049"/>
                    <a:pt x="1334" y="2239"/>
                    <a:pt x="1144" y="2239"/>
                  </a:cubicBezTo>
                  <a:lnTo>
                    <a:pt x="358" y="2239"/>
                  </a:lnTo>
                  <a:lnTo>
                    <a:pt x="358" y="1453"/>
                  </a:lnTo>
                  <a:close/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2406"/>
                  </a:lnTo>
                  <a:cubicBezTo>
                    <a:pt x="1" y="2501"/>
                    <a:pt x="96" y="2596"/>
                    <a:pt x="191" y="2596"/>
                  </a:cubicBezTo>
                  <a:lnTo>
                    <a:pt x="1096" y="2596"/>
                  </a:lnTo>
                  <a:cubicBezTo>
                    <a:pt x="1525" y="2596"/>
                    <a:pt x="1858" y="2263"/>
                    <a:pt x="1858" y="1858"/>
                  </a:cubicBezTo>
                  <a:cubicBezTo>
                    <a:pt x="1858" y="1572"/>
                    <a:pt x="1692" y="1334"/>
                    <a:pt x="1501" y="1215"/>
                  </a:cubicBezTo>
                  <a:cubicBezTo>
                    <a:pt x="1620" y="1096"/>
                    <a:pt x="1668" y="929"/>
                    <a:pt x="1668" y="739"/>
                  </a:cubicBezTo>
                  <a:cubicBezTo>
                    <a:pt x="1668" y="334"/>
                    <a:pt x="1334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1540048" y="3015217"/>
              <a:ext cx="55820" cy="86909"/>
            </a:xfrm>
            <a:custGeom>
              <a:rect b="b" l="l" r="r" t="t"/>
              <a:pathLst>
                <a:path extrusionOk="0" h="2597" w="1668">
                  <a:moveTo>
                    <a:pt x="167" y="1"/>
                  </a:moveTo>
                  <a:cubicBezTo>
                    <a:pt x="96" y="1"/>
                    <a:pt x="0" y="96"/>
                    <a:pt x="0" y="191"/>
                  </a:cubicBezTo>
                  <a:lnTo>
                    <a:pt x="0" y="1763"/>
                  </a:lnTo>
                  <a:cubicBezTo>
                    <a:pt x="0" y="2215"/>
                    <a:pt x="358" y="2596"/>
                    <a:pt x="834" y="2596"/>
                  </a:cubicBezTo>
                  <a:cubicBezTo>
                    <a:pt x="1286" y="2596"/>
                    <a:pt x="1667" y="2239"/>
                    <a:pt x="1667" y="1763"/>
                  </a:cubicBezTo>
                  <a:lnTo>
                    <a:pt x="1667" y="191"/>
                  </a:lnTo>
                  <a:cubicBezTo>
                    <a:pt x="1667" y="96"/>
                    <a:pt x="1572" y="1"/>
                    <a:pt x="1477" y="1"/>
                  </a:cubicBezTo>
                  <a:cubicBezTo>
                    <a:pt x="1405" y="1"/>
                    <a:pt x="1310" y="96"/>
                    <a:pt x="1310" y="191"/>
                  </a:cubicBezTo>
                  <a:lnTo>
                    <a:pt x="1310" y="1763"/>
                  </a:lnTo>
                  <a:cubicBezTo>
                    <a:pt x="1310" y="2025"/>
                    <a:pt x="1096" y="2239"/>
                    <a:pt x="834" y="2239"/>
                  </a:cubicBezTo>
                  <a:cubicBezTo>
                    <a:pt x="572" y="2239"/>
                    <a:pt x="358" y="2025"/>
                    <a:pt x="358" y="1763"/>
                  </a:cubicBezTo>
                  <a:lnTo>
                    <a:pt x="358" y="191"/>
                  </a:lnTo>
                  <a:cubicBezTo>
                    <a:pt x="358" y="96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1607780" y="3015217"/>
              <a:ext cx="63784" cy="86909"/>
            </a:xfrm>
            <a:custGeom>
              <a:rect b="b" l="l" r="r" t="t"/>
              <a:pathLst>
                <a:path extrusionOk="0" h="2597" w="1906">
                  <a:moveTo>
                    <a:pt x="208" y="1"/>
                  </a:moveTo>
                  <a:cubicBezTo>
                    <a:pt x="181" y="1"/>
                    <a:pt x="151" y="9"/>
                    <a:pt x="120" y="24"/>
                  </a:cubicBezTo>
                  <a:cubicBezTo>
                    <a:pt x="24" y="96"/>
                    <a:pt x="1" y="191"/>
                    <a:pt x="48" y="263"/>
                  </a:cubicBezTo>
                  <a:lnTo>
                    <a:pt x="763" y="1525"/>
                  </a:lnTo>
                  <a:lnTo>
                    <a:pt x="763" y="2406"/>
                  </a:lnTo>
                  <a:cubicBezTo>
                    <a:pt x="763" y="2501"/>
                    <a:pt x="858" y="2596"/>
                    <a:pt x="953" y="2596"/>
                  </a:cubicBezTo>
                  <a:cubicBezTo>
                    <a:pt x="1048" y="2596"/>
                    <a:pt x="1120" y="2501"/>
                    <a:pt x="1120" y="2406"/>
                  </a:cubicBezTo>
                  <a:lnTo>
                    <a:pt x="1120" y="1525"/>
                  </a:lnTo>
                  <a:lnTo>
                    <a:pt x="1834" y="263"/>
                  </a:lnTo>
                  <a:cubicBezTo>
                    <a:pt x="1906" y="191"/>
                    <a:pt x="1882" y="72"/>
                    <a:pt x="1787" y="24"/>
                  </a:cubicBezTo>
                  <a:cubicBezTo>
                    <a:pt x="1755" y="9"/>
                    <a:pt x="1723" y="1"/>
                    <a:pt x="1693" y="1"/>
                  </a:cubicBezTo>
                  <a:cubicBezTo>
                    <a:pt x="1633" y="1"/>
                    <a:pt x="1580" y="32"/>
                    <a:pt x="1549" y="96"/>
                  </a:cubicBezTo>
                  <a:lnTo>
                    <a:pt x="953" y="1144"/>
                  </a:lnTo>
                  <a:lnTo>
                    <a:pt x="358" y="96"/>
                  </a:lnTo>
                  <a:cubicBezTo>
                    <a:pt x="310" y="32"/>
                    <a:pt x="263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1677119" y="3091249"/>
              <a:ext cx="117998" cy="187806"/>
            </a:xfrm>
            <a:custGeom>
              <a:rect b="b" l="l" r="r" t="t"/>
              <a:pathLst>
                <a:path extrusionOk="0" h="5612" w="3526">
                  <a:moveTo>
                    <a:pt x="334" y="586"/>
                  </a:moveTo>
                  <a:lnTo>
                    <a:pt x="2906" y="2825"/>
                  </a:lnTo>
                  <a:lnTo>
                    <a:pt x="1477" y="2873"/>
                  </a:lnTo>
                  <a:cubicBezTo>
                    <a:pt x="1429" y="2873"/>
                    <a:pt x="1382" y="2920"/>
                    <a:pt x="1358" y="2944"/>
                  </a:cubicBezTo>
                  <a:lnTo>
                    <a:pt x="334" y="3992"/>
                  </a:lnTo>
                  <a:lnTo>
                    <a:pt x="334" y="586"/>
                  </a:lnTo>
                  <a:close/>
                  <a:moveTo>
                    <a:pt x="167" y="1"/>
                  </a:moveTo>
                  <a:cubicBezTo>
                    <a:pt x="145" y="1"/>
                    <a:pt x="122" y="6"/>
                    <a:pt x="96" y="15"/>
                  </a:cubicBezTo>
                  <a:cubicBezTo>
                    <a:pt x="48" y="62"/>
                    <a:pt x="0" y="110"/>
                    <a:pt x="0" y="182"/>
                  </a:cubicBezTo>
                  <a:lnTo>
                    <a:pt x="0" y="4397"/>
                  </a:lnTo>
                  <a:cubicBezTo>
                    <a:pt x="0" y="4468"/>
                    <a:pt x="48" y="4540"/>
                    <a:pt x="120" y="4540"/>
                  </a:cubicBezTo>
                  <a:lnTo>
                    <a:pt x="191" y="4540"/>
                  </a:lnTo>
                  <a:cubicBezTo>
                    <a:pt x="239" y="4540"/>
                    <a:pt x="286" y="4516"/>
                    <a:pt x="310" y="4492"/>
                  </a:cubicBezTo>
                  <a:lnTo>
                    <a:pt x="1429" y="3301"/>
                  </a:lnTo>
                  <a:lnTo>
                    <a:pt x="2453" y="5540"/>
                  </a:lnTo>
                  <a:cubicBezTo>
                    <a:pt x="2477" y="5587"/>
                    <a:pt x="2549" y="5611"/>
                    <a:pt x="2596" y="5611"/>
                  </a:cubicBezTo>
                  <a:cubicBezTo>
                    <a:pt x="2620" y="5611"/>
                    <a:pt x="2668" y="5611"/>
                    <a:pt x="2668" y="5587"/>
                  </a:cubicBezTo>
                  <a:cubicBezTo>
                    <a:pt x="2739" y="5564"/>
                    <a:pt x="2787" y="5445"/>
                    <a:pt x="2739" y="5349"/>
                  </a:cubicBezTo>
                  <a:lnTo>
                    <a:pt x="1739" y="3111"/>
                  </a:lnTo>
                  <a:lnTo>
                    <a:pt x="3382" y="3015"/>
                  </a:lnTo>
                  <a:cubicBezTo>
                    <a:pt x="3427" y="3015"/>
                    <a:pt x="3494" y="2972"/>
                    <a:pt x="3521" y="2907"/>
                  </a:cubicBezTo>
                  <a:lnTo>
                    <a:pt x="3521" y="2907"/>
                  </a:lnTo>
                  <a:cubicBezTo>
                    <a:pt x="3523" y="2910"/>
                    <a:pt x="3524" y="2912"/>
                    <a:pt x="3524" y="2912"/>
                  </a:cubicBezTo>
                  <a:cubicBezTo>
                    <a:pt x="3525" y="2912"/>
                    <a:pt x="3525" y="2907"/>
                    <a:pt x="3525" y="2896"/>
                  </a:cubicBezTo>
                  <a:lnTo>
                    <a:pt x="3525" y="2896"/>
                  </a:lnTo>
                  <a:cubicBezTo>
                    <a:pt x="3524" y="2900"/>
                    <a:pt x="3523" y="2903"/>
                    <a:pt x="3521" y="2907"/>
                  </a:cubicBezTo>
                  <a:lnTo>
                    <a:pt x="3521" y="2907"/>
                  </a:lnTo>
                  <a:cubicBezTo>
                    <a:pt x="3515" y="2893"/>
                    <a:pt x="3498" y="2854"/>
                    <a:pt x="3454" y="2825"/>
                  </a:cubicBezTo>
                  <a:lnTo>
                    <a:pt x="286" y="62"/>
                  </a:lnTo>
                  <a:cubicBezTo>
                    <a:pt x="241" y="17"/>
                    <a:pt x="205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6" name="Google Shape;2816;p37"/>
          <p:cNvSpPr txBox="1"/>
          <p:nvPr/>
        </p:nvSpPr>
        <p:spPr>
          <a:xfrm>
            <a:off x="895050" y="524250"/>
            <a:ext cx="7591200" cy="8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By addressing the specific needs and behaviors of each segment, you can develop tailored strategies to improve customer engagement, retention, and overall revenue.</a:t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0" name="Shape 2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1" name="Google Shape;2821;p38"/>
          <p:cNvGrpSpPr/>
          <p:nvPr/>
        </p:nvGrpSpPr>
        <p:grpSpPr>
          <a:xfrm>
            <a:off x="5257525" y="2134412"/>
            <a:ext cx="629196" cy="623027"/>
            <a:chOff x="3501675" y="1201012"/>
            <a:chExt cx="629196" cy="623027"/>
          </a:xfrm>
        </p:grpSpPr>
        <p:sp>
          <p:nvSpPr>
            <p:cNvPr id="2822" name="Google Shape;2822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4" name="Google Shape;2824;p38"/>
          <p:cNvGrpSpPr/>
          <p:nvPr/>
        </p:nvGrpSpPr>
        <p:grpSpPr>
          <a:xfrm>
            <a:off x="5257525" y="3016462"/>
            <a:ext cx="629196" cy="623027"/>
            <a:chOff x="3501675" y="1201012"/>
            <a:chExt cx="629196" cy="623027"/>
          </a:xfrm>
        </p:grpSpPr>
        <p:sp>
          <p:nvSpPr>
            <p:cNvPr id="2825" name="Google Shape;2825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7" name="Google Shape;2827;p38"/>
          <p:cNvGrpSpPr/>
          <p:nvPr/>
        </p:nvGrpSpPr>
        <p:grpSpPr>
          <a:xfrm>
            <a:off x="5257525" y="3886537"/>
            <a:ext cx="629196" cy="623027"/>
            <a:chOff x="3501675" y="1201012"/>
            <a:chExt cx="629196" cy="623027"/>
          </a:xfrm>
        </p:grpSpPr>
        <p:sp>
          <p:nvSpPr>
            <p:cNvPr id="2828" name="Google Shape;2828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0" name="Google Shape;2830;p38"/>
          <p:cNvGrpSpPr/>
          <p:nvPr/>
        </p:nvGrpSpPr>
        <p:grpSpPr>
          <a:xfrm>
            <a:off x="5257525" y="1257049"/>
            <a:ext cx="629196" cy="623027"/>
            <a:chOff x="3501675" y="1201012"/>
            <a:chExt cx="629196" cy="623027"/>
          </a:xfrm>
        </p:grpSpPr>
        <p:sp>
          <p:nvSpPr>
            <p:cNvPr id="2831" name="Google Shape;2831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33" name="Google Shape;2833;p38"/>
          <p:cNvCxnSpPr>
            <a:stCxn id="2834" idx="3"/>
            <a:endCxn id="2835" idx="1"/>
          </p:cNvCxnSpPr>
          <p:nvPr/>
        </p:nvCxnSpPr>
        <p:spPr>
          <a:xfrm flipH="1" rot="10800000">
            <a:off x="2090940" y="1673711"/>
            <a:ext cx="1351500" cy="612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6" name="Google Shape;2836;p38"/>
          <p:cNvCxnSpPr>
            <a:stCxn id="2834" idx="3"/>
            <a:endCxn id="2837" idx="1"/>
          </p:cNvCxnSpPr>
          <p:nvPr/>
        </p:nvCxnSpPr>
        <p:spPr>
          <a:xfrm>
            <a:off x="2090940" y="2286011"/>
            <a:ext cx="1353300" cy="1086300"/>
          </a:xfrm>
          <a:prstGeom prst="bentConnector3">
            <a:avLst>
              <a:gd fmla="val 50001" name="adj1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38" name="Google Shape;2838;p38"/>
          <p:cNvGrpSpPr/>
          <p:nvPr/>
        </p:nvGrpSpPr>
        <p:grpSpPr>
          <a:xfrm>
            <a:off x="3422000" y="3052237"/>
            <a:ext cx="628579" cy="622714"/>
            <a:chOff x="3503500" y="2899837"/>
            <a:chExt cx="628579" cy="622714"/>
          </a:xfrm>
        </p:grpSpPr>
        <p:sp>
          <p:nvSpPr>
            <p:cNvPr id="2839" name="Google Shape;2839;p38"/>
            <p:cNvSpPr/>
            <p:nvPr/>
          </p:nvSpPr>
          <p:spPr>
            <a:xfrm>
              <a:off x="3503500" y="2899837"/>
              <a:ext cx="606300" cy="6051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8"/>
            <p:cNvSpPr/>
            <p:nvPr/>
          </p:nvSpPr>
          <p:spPr>
            <a:xfrm>
              <a:off x="3525779" y="2917451"/>
              <a:ext cx="606300" cy="605100"/>
            </a:xfrm>
            <a:prstGeom prst="roundRect">
              <a:avLst>
                <a:gd fmla="val 16667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40" name="Google Shape;2840;p38"/>
          <p:cNvGrpSpPr/>
          <p:nvPr/>
        </p:nvGrpSpPr>
        <p:grpSpPr>
          <a:xfrm>
            <a:off x="3420175" y="1353412"/>
            <a:ext cx="629196" cy="623027"/>
            <a:chOff x="3501675" y="1201012"/>
            <a:chExt cx="629196" cy="623027"/>
          </a:xfrm>
        </p:grpSpPr>
        <p:sp>
          <p:nvSpPr>
            <p:cNvPr id="2841" name="Google Shape;2841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2" name="Google Shape;2842;p38"/>
          <p:cNvSpPr/>
          <p:nvPr/>
        </p:nvSpPr>
        <p:spPr>
          <a:xfrm>
            <a:off x="3520025" y="685975"/>
            <a:ext cx="2072100" cy="22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3" name="Google Shape;2843;p38"/>
          <p:cNvSpPr txBox="1"/>
          <p:nvPr>
            <p:ph type="title"/>
          </p:nvPr>
        </p:nvSpPr>
        <p:spPr>
          <a:xfrm>
            <a:off x="704075" y="430025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STRATEGY</a:t>
            </a:r>
            <a:endParaRPr/>
          </a:p>
        </p:txBody>
      </p:sp>
      <p:sp>
        <p:nvSpPr>
          <p:cNvPr id="2844" name="Google Shape;2844;p38"/>
          <p:cNvSpPr/>
          <p:nvPr/>
        </p:nvSpPr>
        <p:spPr>
          <a:xfrm flipH="1" rot="10800000">
            <a:off x="879425" y="2850175"/>
            <a:ext cx="17883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5" name="Google Shape;2845;p38"/>
          <p:cNvSpPr txBox="1"/>
          <p:nvPr>
            <p:ph idx="4294967295" type="ctrTitle"/>
          </p:nvPr>
        </p:nvSpPr>
        <p:spPr>
          <a:xfrm>
            <a:off x="628625" y="2670600"/>
            <a:ext cx="22899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700"/>
              <a:t>Increase Revenue</a:t>
            </a:r>
            <a:endParaRPr sz="1700"/>
          </a:p>
        </p:txBody>
      </p:sp>
      <p:sp>
        <p:nvSpPr>
          <p:cNvPr id="2846" name="Google Shape;2846;p38"/>
          <p:cNvSpPr txBox="1"/>
          <p:nvPr>
            <p:ph idx="4294967295" type="subTitle"/>
          </p:nvPr>
        </p:nvSpPr>
        <p:spPr>
          <a:xfrm>
            <a:off x="683675" y="2993100"/>
            <a:ext cx="207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7" name="Google Shape;2847;p38"/>
          <p:cNvSpPr/>
          <p:nvPr/>
        </p:nvSpPr>
        <p:spPr>
          <a:xfrm flipH="1" rot="10800000">
            <a:off x="2882975" y="2184500"/>
            <a:ext cx="15294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8" name="Google Shape;2848;p38"/>
          <p:cNvSpPr txBox="1"/>
          <p:nvPr>
            <p:ph idx="4294967295" type="ctrTitle"/>
          </p:nvPr>
        </p:nvSpPr>
        <p:spPr>
          <a:xfrm>
            <a:off x="2724707" y="1974209"/>
            <a:ext cx="20091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/>
              <a:t>Advertisement</a:t>
            </a:r>
            <a:endParaRPr sz="1800"/>
          </a:p>
        </p:txBody>
      </p:sp>
      <p:sp>
        <p:nvSpPr>
          <p:cNvPr id="2849" name="Google Shape;2849;p38"/>
          <p:cNvSpPr txBox="1"/>
          <p:nvPr>
            <p:ph idx="4294967295" type="subTitle"/>
          </p:nvPr>
        </p:nvSpPr>
        <p:spPr>
          <a:xfrm>
            <a:off x="2763272" y="2313875"/>
            <a:ext cx="196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0" name="Google Shape;2850;p38"/>
          <p:cNvSpPr/>
          <p:nvPr/>
        </p:nvSpPr>
        <p:spPr>
          <a:xfrm flipH="1" rot="10800000">
            <a:off x="2882975" y="3876300"/>
            <a:ext cx="1584000" cy="11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1" name="Google Shape;2851;p38"/>
          <p:cNvSpPr txBox="1"/>
          <p:nvPr>
            <p:ph idx="4294967295" type="ctrTitle"/>
          </p:nvPr>
        </p:nvSpPr>
        <p:spPr>
          <a:xfrm>
            <a:off x="2584300" y="3569100"/>
            <a:ext cx="2289900" cy="7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/>
              <a:t>Pricing and  Promotions</a:t>
            </a:r>
            <a:endParaRPr b="1" sz="1500"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/>
              <a:t> </a:t>
            </a:r>
            <a:endParaRPr sz="1800"/>
          </a:p>
        </p:txBody>
      </p:sp>
      <p:sp>
        <p:nvSpPr>
          <p:cNvPr id="2852" name="Google Shape;2852;p38"/>
          <p:cNvSpPr txBox="1"/>
          <p:nvPr>
            <p:ph idx="4294967295" type="ctrTitle"/>
          </p:nvPr>
        </p:nvSpPr>
        <p:spPr>
          <a:xfrm flipH="1">
            <a:off x="5925525" y="1002725"/>
            <a:ext cx="2318100" cy="8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400">
                <a:latin typeface="Abel"/>
                <a:ea typeface="Abel"/>
                <a:cs typeface="Abel"/>
                <a:sym typeface="Abel"/>
              </a:rPr>
              <a:t>Customer Awareness: Online App</a:t>
            </a:r>
            <a:endParaRPr sz="14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853" name="Google Shape;2853;p38"/>
          <p:cNvSpPr txBox="1"/>
          <p:nvPr>
            <p:ph idx="4294967295" type="ctrTitle"/>
          </p:nvPr>
        </p:nvSpPr>
        <p:spPr>
          <a:xfrm>
            <a:off x="5485025" y="1930775"/>
            <a:ext cx="2318100" cy="9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bel"/>
              <a:buNone/>
            </a:pPr>
            <a:r>
              <a:rPr lang="en" sz="1400">
                <a:latin typeface="Abel"/>
                <a:ea typeface="Abel"/>
                <a:cs typeface="Abel"/>
                <a:sym typeface="Abel"/>
              </a:rPr>
              <a:t>Distribute flyers and posters in your local area.</a:t>
            </a:r>
            <a:endParaRPr sz="18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854" name="Google Shape;2854;p38"/>
          <p:cNvSpPr txBox="1"/>
          <p:nvPr>
            <p:ph idx="4294967295" type="subTitle"/>
          </p:nvPr>
        </p:nvSpPr>
        <p:spPr>
          <a:xfrm>
            <a:off x="704075" y="4197727"/>
            <a:ext cx="2318100" cy="37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endParaRPr/>
          </a:p>
        </p:txBody>
      </p:sp>
      <p:sp>
        <p:nvSpPr>
          <p:cNvPr id="2855" name="Google Shape;2855;p38"/>
          <p:cNvSpPr txBox="1"/>
          <p:nvPr>
            <p:ph idx="4294967295" type="ctrTitle"/>
          </p:nvPr>
        </p:nvSpPr>
        <p:spPr>
          <a:xfrm>
            <a:off x="5925525" y="2963099"/>
            <a:ext cx="2318100" cy="8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400">
                <a:latin typeface="Abel"/>
                <a:ea typeface="Abel"/>
                <a:cs typeface="Abel"/>
                <a:sym typeface="Abel"/>
              </a:rPr>
              <a:t>Regularly check competitors' prices .</a:t>
            </a:r>
            <a:endParaRPr sz="14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856" name="Google Shape;2856;p38"/>
          <p:cNvSpPr txBox="1"/>
          <p:nvPr>
            <p:ph idx="4294967295" type="subTitle"/>
          </p:nvPr>
        </p:nvSpPr>
        <p:spPr>
          <a:xfrm>
            <a:off x="1631625" y="1081723"/>
            <a:ext cx="2318100" cy="7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7" name="Google Shape;2857;p38"/>
          <p:cNvSpPr txBox="1"/>
          <p:nvPr>
            <p:ph idx="4294967295" type="subTitle"/>
          </p:nvPr>
        </p:nvSpPr>
        <p:spPr>
          <a:xfrm>
            <a:off x="704075" y="77950"/>
            <a:ext cx="2318100" cy="6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58" name="Google Shape;2858;p38"/>
          <p:cNvGrpSpPr/>
          <p:nvPr/>
        </p:nvGrpSpPr>
        <p:grpSpPr>
          <a:xfrm>
            <a:off x="1298763" y="1882513"/>
            <a:ext cx="792177" cy="784798"/>
            <a:chOff x="1298763" y="1882513"/>
            <a:chExt cx="792177" cy="784798"/>
          </a:xfrm>
        </p:grpSpPr>
        <p:sp>
          <p:nvSpPr>
            <p:cNvPr id="2859" name="Google Shape;2859;p38"/>
            <p:cNvSpPr/>
            <p:nvPr/>
          </p:nvSpPr>
          <p:spPr>
            <a:xfrm>
              <a:off x="1298763" y="1882513"/>
              <a:ext cx="764100" cy="7626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8"/>
            <p:cNvSpPr/>
            <p:nvPr/>
          </p:nvSpPr>
          <p:spPr>
            <a:xfrm>
              <a:off x="1326840" y="1904711"/>
              <a:ext cx="764100" cy="7626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60" name="Google Shape;2860;p38"/>
          <p:cNvCxnSpPr>
            <a:endCxn id="2835" idx="3"/>
          </p:cNvCxnSpPr>
          <p:nvPr/>
        </p:nvCxnSpPr>
        <p:spPr>
          <a:xfrm rot="10800000">
            <a:off x="4049371" y="1673739"/>
            <a:ext cx="1108500" cy="12300"/>
          </a:xfrm>
          <a:prstGeom prst="straightConnector1">
            <a:avLst/>
          </a:prstGeom>
          <a:noFill/>
          <a:ln cap="flat" cmpd="sng" w="19050">
            <a:solidFill>
              <a:srgbClr val="E6B8AF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861" name="Google Shape;2861;p38"/>
          <p:cNvCxnSpPr/>
          <p:nvPr/>
        </p:nvCxnSpPr>
        <p:spPr>
          <a:xfrm flipH="1" rot="-5400000">
            <a:off x="4468700" y="1925325"/>
            <a:ext cx="960000" cy="437400"/>
          </a:xfrm>
          <a:prstGeom prst="bentConnector3">
            <a:avLst>
              <a:gd fmla="val 100487" name="adj1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862" name="Google Shape;2862;p38"/>
          <p:cNvCxnSpPr/>
          <p:nvPr/>
        </p:nvCxnSpPr>
        <p:spPr>
          <a:xfrm rot="10800000">
            <a:off x="4046841" y="3376939"/>
            <a:ext cx="1126200" cy="90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863" name="Google Shape;2863;p38"/>
          <p:cNvCxnSpPr/>
          <p:nvPr/>
        </p:nvCxnSpPr>
        <p:spPr>
          <a:xfrm flipH="1" rot="-5400000">
            <a:off x="4452900" y="3676700"/>
            <a:ext cx="1000200" cy="419100"/>
          </a:xfrm>
          <a:prstGeom prst="bentConnector3">
            <a:avLst>
              <a:gd fmla="val 100467" name="adj1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864" name="Google Shape;2864;p38"/>
          <p:cNvSpPr/>
          <p:nvPr/>
        </p:nvSpPr>
        <p:spPr>
          <a:xfrm flipH="1">
            <a:off x="42267" y="3634209"/>
            <a:ext cx="2629014" cy="1494930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sp>
        <p:nvSpPr>
          <p:cNvPr id="2865" name="Google Shape;2865;p38"/>
          <p:cNvSpPr/>
          <p:nvPr/>
        </p:nvSpPr>
        <p:spPr>
          <a:xfrm rot="10800000">
            <a:off x="11" y="57"/>
            <a:ext cx="2713539" cy="1542993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grpSp>
        <p:nvGrpSpPr>
          <p:cNvPr id="2866" name="Google Shape;2866;p38"/>
          <p:cNvGrpSpPr/>
          <p:nvPr/>
        </p:nvGrpSpPr>
        <p:grpSpPr>
          <a:xfrm>
            <a:off x="7830841" y="-802"/>
            <a:ext cx="593164" cy="1161172"/>
            <a:chOff x="4921825" y="870250"/>
            <a:chExt cx="407925" cy="798550"/>
          </a:xfrm>
        </p:grpSpPr>
        <p:sp>
          <p:nvSpPr>
            <p:cNvPr id="2867" name="Google Shape;2867;p38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8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8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8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8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8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8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8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8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8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8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8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8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8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8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8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8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8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8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8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8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8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8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8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8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8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8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8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8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8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7" name="Google Shape;2897;p38"/>
          <p:cNvSpPr txBox="1"/>
          <p:nvPr>
            <p:ph idx="4294967295" type="title"/>
          </p:nvPr>
        </p:nvSpPr>
        <p:spPr>
          <a:xfrm>
            <a:off x="5257523" y="1369351"/>
            <a:ext cx="629100" cy="3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2898" name="Google Shape;2898;p38"/>
          <p:cNvGrpSpPr/>
          <p:nvPr/>
        </p:nvGrpSpPr>
        <p:grpSpPr>
          <a:xfrm>
            <a:off x="1476160" y="2002023"/>
            <a:ext cx="437397" cy="532107"/>
            <a:chOff x="1768821" y="3361108"/>
            <a:chExt cx="278739" cy="339073"/>
          </a:xfrm>
        </p:grpSpPr>
        <p:sp>
          <p:nvSpPr>
            <p:cNvPr id="2899" name="Google Shape;2899;p38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8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8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8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8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8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8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8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8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8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8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0" name="Google Shape;2910;p38"/>
          <p:cNvGrpSpPr/>
          <p:nvPr/>
        </p:nvGrpSpPr>
        <p:grpSpPr>
          <a:xfrm>
            <a:off x="3519972" y="1456399"/>
            <a:ext cx="451895" cy="418797"/>
            <a:chOff x="6630539" y="2917502"/>
            <a:chExt cx="371777" cy="349434"/>
          </a:xfrm>
        </p:grpSpPr>
        <p:sp>
          <p:nvSpPr>
            <p:cNvPr id="2911" name="Google Shape;2911;p38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8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8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8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8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8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8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18" name="Google Shape;2918;p38"/>
          <p:cNvGrpSpPr/>
          <p:nvPr/>
        </p:nvGrpSpPr>
        <p:grpSpPr>
          <a:xfrm>
            <a:off x="3521845" y="3148020"/>
            <a:ext cx="440459" cy="440483"/>
            <a:chOff x="1754279" y="4286593"/>
            <a:chExt cx="351439" cy="345965"/>
          </a:xfrm>
        </p:grpSpPr>
        <p:sp>
          <p:nvSpPr>
            <p:cNvPr id="2919" name="Google Shape;2919;p38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8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8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8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8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4" name="Google Shape;2924;p38"/>
          <p:cNvSpPr/>
          <p:nvPr/>
        </p:nvSpPr>
        <p:spPr>
          <a:xfrm flipH="1">
            <a:off x="1123325" y="596425"/>
            <a:ext cx="1054800" cy="319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05</a:t>
            </a:r>
            <a:endParaRPr/>
          </a:p>
        </p:txBody>
      </p:sp>
      <p:sp>
        <p:nvSpPr>
          <p:cNvPr id="2925" name="Google Shape;2925;p38"/>
          <p:cNvSpPr txBox="1"/>
          <p:nvPr/>
        </p:nvSpPr>
        <p:spPr>
          <a:xfrm>
            <a:off x="5855425" y="3617400"/>
            <a:ext cx="2181600" cy="116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Need activation and top at risk customers email marketing.</a:t>
            </a:r>
            <a:r>
              <a:rPr lang="en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5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926" name="Google Shape;2926;p38"/>
          <p:cNvGrpSpPr/>
          <p:nvPr/>
        </p:nvGrpSpPr>
        <p:grpSpPr>
          <a:xfrm>
            <a:off x="5257525" y="2136749"/>
            <a:ext cx="629196" cy="623027"/>
            <a:chOff x="3501675" y="1201012"/>
            <a:chExt cx="629196" cy="623027"/>
          </a:xfrm>
        </p:grpSpPr>
        <p:sp>
          <p:nvSpPr>
            <p:cNvPr id="2927" name="Google Shape;2927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9" name="Google Shape;2929;p38"/>
          <p:cNvSpPr txBox="1"/>
          <p:nvPr>
            <p:ph idx="4294967295" type="title"/>
          </p:nvPr>
        </p:nvSpPr>
        <p:spPr>
          <a:xfrm>
            <a:off x="5296423" y="2249063"/>
            <a:ext cx="629100" cy="3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grpSp>
        <p:nvGrpSpPr>
          <p:cNvPr id="2930" name="Google Shape;2930;p38"/>
          <p:cNvGrpSpPr/>
          <p:nvPr/>
        </p:nvGrpSpPr>
        <p:grpSpPr>
          <a:xfrm>
            <a:off x="5257600" y="3011637"/>
            <a:ext cx="629196" cy="623027"/>
            <a:chOff x="3501675" y="1201012"/>
            <a:chExt cx="629196" cy="623027"/>
          </a:xfrm>
        </p:grpSpPr>
        <p:sp>
          <p:nvSpPr>
            <p:cNvPr id="2931" name="Google Shape;2931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3" name="Google Shape;2933;p38"/>
          <p:cNvSpPr txBox="1"/>
          <p:nvPr>
            <p:ph idx="4294967295" type="title"/>
          </p:nvPr>
        </p:nvSpPr>
        <p:spPr>
          <a:xfrm>
            <a:off x="5296423" y="3123951"/>
            <a:ext cx="629100" cy="3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grpSp>
        <p:nvGrpSpPr>
          <p:cNvPr id="2934" name="Google Shape;2934;p38"/>
          <p:cNvGrpSpPr/>
          <p:nvPr/>
        </p:nvGrpSpPr>
        <p:grpSpPr>
          <a:xfrm>
            <a:off x="5257475" y="3886524"/>
            <a:ext cx="629196" cy="623027"/>
            <a:chOff x="3501675" y="1201012"/>
            <a:chExt cx="629196" cy="623027"/>
          </a:xfrm>
        </p:grpSpPr>
        <p:sp>
          <p:nvSpPr>
            <p:cNvPr id="2935" name="Google Shape;2935;p38"/>
            <p:cNvSpPr/>
            <p:nvPr/>
          </p:nvSpPr>
          <p:spPr>
            <a:xfrm>
              <a:off x="3501675" y="1201012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8"/>
            <p:cNvSpPr/>
            <p:nvPr/>
          </p:nvSpPr>
          <p:spPr>
            <a:xfrm>
              <a:off x="3523971" y="1218639"/>
              <a:ext cx="606900" cy="605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7" name="Google Shape;2937;p38"/>
          <p:cNvSpPr txBox="1"/>
          <p:nvPr>
            <p:ph idx="4294967295" type="title"/>
          </p:nvPr>
        </p:nvSpPr>
        <p:spPr>
          <a:xfrm>
            <a:off x="5257573" y="3998851"/>
            <a:ext cx="629100" cy="3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1" name="Shape 2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" name="Google Shape;2942;p39"/>
          <p:cNvSpPr/>
          <p:nvPr/>
        </p:nvSpPr>
        <p:spPr>
          <a:xfrm>
            <a:off x="3390575" y="1058225"/>
            <a:ext cx="2443800" cy="39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3" name="Google Shape;2943;p39"/>
          <p:cNvSpPr txBox="1"/>
          <p:nvPr>
            <p:ph type="ctrTitle"/>
          </p:nvPr>
        </p:nvSpPr>
        <p:spPr>
          <a:xfrm>
            <a:off x="2429950" y="669825"/>
            <a:ext cx="4284000" cy="9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2944" name="Google Shape;2944;p39"/>
          <p:cNvSpPr txBox="1"/>
          <p:nvPr>
            <p:ph idx="1" type="subTitle"/>
          </p:nvPr>
        </p:nvSpPr>
        <p:spPr>
          <a:xfrm>
            <a:off x="2425075" y="1939625"/>
            <a:ext cx="4293900" cy="1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Do you have any questions?</a:t>
            </a:r>
            <a:endParaRPr b="1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5" name="Google Shape;2945;p39"/>
          <p:cNvSpPr txBox="1"/>
          <p:nvPr/>
        </p:nvSpPr>
        <p:spPr>
          <a:xfrm>
            <a:off x="3071950" y="4031363"/>
            <a:ext cx="30000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946" name="Google Shape;2946;p39"/>
          <p:cNvGrpSpPr/>
          <p:nvPr/>
        </p:nvGrpSpPr>
        <p:grpSpPr>
          <a:xfrm>
            <a:off x="4311089" y="2970096"/>
            <a:ext cx="352969" cy="352928"/>
            <a:chOff x="1323129" y="2571761"/>
            <a:chExt cx="417024" cy="417024"/>
          </a:xfrm>
        </p:grpSpPr>
        <p:sp>
          <p:nvSpPr>
            <p:cNvPr id="2947" name="Google Shape;2947;p39"/>
            <p:cNvSpPr/>
            <p:nvPr/>
          </p:nvSpPr>
          <p:spPr>
            <a:xfrm>
              <a:off x="1385007" y="2719183"/>
              <a:ext cx="73337" cy="219907"/>
            </a:xfrm>
            <a:custGeom>
              <a:rect b="b" l="l" r="r" t="t"/>
              <a:pathLst>
                <a:path extrusionOk="0" h="10537" w="3514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48" name="Google Shape;2948;p39"/>
            <p:cNvSpPr/>
            <p:nvPr/>
          </p:nvSpPr>
          <p:spPr>
            <a:xfrm>
              <a:off x="1385007" y="2621430"/>
              <a:ext cx="73337" cy="73337"/>
            </a:xfrm>
            <a:custGeom>
              <a:rect b="b" l="l" r="r" t="t"/>
              <a:pathLst>
                <a:path extrusionOk="0" h="3514" w="3514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49" name="Google Shape;2949;p39"/>
            <p:cNvSpPr/>
            <p:nvPr/>
          </p:nvSpPr>
          <p:spPr>
            <a:xfrm>
              <a:off x="1482759" y="2718786"/>
              <a:ext cx="195510" cy="220304"/>
            </a:xfrm>
            <a:custGeom>
              <a:rect b="b" l="l" r="r" t="t"/>
              <a:pathLst>
                <a:path extrusionOk="0" h="10556" w="9368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950" name="Google Shape;2950;p39"/>
            <p:cNvSpPr/>
            <p:nvPr/>
          </p:nvSpPr>
          <p:spPr>
            <a:xfrm>
              <a:off x="1323129" y="2571761"/>
              <a:ext cx="417024" cy="417024"/>
            </a:xfrm>
            <a:custGeom>
              <a:rect b="b" l="l" r="r" t="t"/>
              <a:pathLst>
                <a:path extrusionOk="0" h="19982" w="19982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951" name="Google Shape;295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375" y="185075"/>
            <a:ext cx="1990725" cy="22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2" name="Google Shape;295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354" y="1614150"/>
            <a:ext cx="1807525" cy="203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53" name="Google Shape;2953;p39"/>
          <p:cNvGrpSpPr/>
          <p:nvPr/>
        </p:nvGrpSpPr>
        <p:grpSpPr>
          <a:xfrm>
            <a:off x="1281966" y="680623"/>
            <a:ext cx="593164" cy="1161172"/>
            <a:chOff x="4921825" y="870250"/>
            <a:chExt cx="407925" cy="798550"/>
          </a:xfrm>
        </p:grpSpPr>
        <p:sp>
          <p:nvSpPr>
            <p:cNvPr id="2954" name="Google Shape;2954;p39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9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9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9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9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9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9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9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9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9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9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9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9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9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9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9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9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9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9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9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9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9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9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9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9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9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9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9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9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9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4" name="Google Shape;2984;p39"/>
          <p:cNvGrpSpPr/>
          <p:nvPr/>
        </p:nvGrpSpPr>
        <p:grpSpPr>
          <a:xfrm>
            <a:off x="7454166" y="3576223"/>
            <a:ext cx="593164" cy="1161172"/>
            <a:chOff x="4921825" y="870250"/>
            <a:chExt cx="407925" cy="798550"/>
          </a:xfrm>
        </p:grpSpPr>
        <p:sp>
          <p:nvSpPr>
            <p:cNvPr id="2985" name="Google Shape;2985;p39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9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9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9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9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9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9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9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9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9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9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9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9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9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9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9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9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9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9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9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9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9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9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9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9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9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9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9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9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9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5" name="Google Shape;3015;p39"/>
          <p:cNvSpPr/>
          <p:nvPr/>
        </p:nvSpPr>
        <p:spPr>
          <a:xfrm flipH="1" rot="10800000">
            <a:off x="811772" y="406100"/>
            <a:ext cx="914400" cy="33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6" name="Google Shape;3016;p39"/>
          <p:cNvSpPr txBox="1"/>
          <p:nvPr/>
        </p:nvSpPr>
        <p:spPr>
          <a:xfrm>
            <a:off x="962025" y="185075"/>
            <a:ext cx="1579500" cy="4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06</a:t>
            </a:r>
            <a:endParaRPr b="1" sz="35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3017" name="Google Shape;3017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2850" y="2737662"/>
            <a:ext cx="809100" cy="817801"/>
          </a:xfrm>
          <a:prstGeom prst="rect">
            <a:avLst/>
          </a:prstGeom>
          <a:noFill/>
          <a:ln>
            <a:noFill/>
          </a:ln>
        </p:spPr>
      </p:pic>
      <p:sp>
        <p:nvSpPr>
          <p:cNvPr id="3018" name="Google Shape;3018;p39"/>
          <p:cNvSpPr txBox="1"/>
          <p:nvPr/>
        </p:nvSpPr>
        <p:spPr>
          <a:xfrm>
            <a:off x="5162650" y="2157138"/>
            <a:ext cx="1009500" cy="5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Andreas</a:t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Dellamanis</a:t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3019" name="Google Shape;3019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8350" y="2737648"/>
            <a:ext cx="773940" cy="8178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0" name="Google Shape;3020;p39"/>
          <p:cNvSpPr txBox="1"/>
          <p:nvPr/>
        </p:nvSpPr>
        <p:spPr>
          <a:xfrm>
            <a:off x="2791925" y="2127600"/>
            <a:ext cx="10668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Panagiotis</a:t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Defto</a:t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3021" name="Google Shape;3021;p39"/>
          <p:cNvSpPr txBox="1"/>
          <p:nvPr/>
        </p:nvSpPr>
        <p:spPr>
          <a:xfrm>
            <a:off x="1875125" y="3707475"/>
            <a:ext cx="495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25"/>
          <p:cNvSpPr/>
          <p:nvPr/>
        </p:nvSpPr>
        <p:spPr>
          <a:xfrm rot="5400000">
            <a:off x="-968075" y="2409225"/>
            <a:ext cx="3810000" cy="22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25"/>
          <p:cNvSpPr/>
          <p:nvPr/>
        </p:nvSpPr>
        <p:spPr>
          <a:xfrm flipH="1" rot="10800000">
            <a:off x="2032625" y="1071829"/>
            <a:ext cx="916800" cy="38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" name="Google Shape;2202;p25"/>
          <p:cNvSpPr/>
          <p:nvPr/>
        </p:nvSpPr>
        <p:spPr>
          <a:xfrm flipH="1" rot="10800000">
            <a:off x="6679172" y="1071799"/>
            <a:ext cx="914400" cy="38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25"/>
          <p:cNvSpPr/>
          <p:nvPr/>
        </p:nvSpPr>
        <p:spPr>
          <a:xfrm flipH="1" rot="10800000">
            <a:off x="4361710" y="1071787"/>
            <a:ext cx="916800" cy="38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25"/>
          <p:cNvSpPr/>
          <p:nvPr/>
        </p:nvSpPr>
        <p:spPr>
          <a:xfrm flipH="1" rot="10800000">
            <a:off x="2032625" y="3254125"/>
            <a:ext cx="916800" cy="339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25"/>
          <p:cNvSpPr/>
          <p:nvPr/>
        </p:nvSpPr>
        <p:spPr>
          <a:xfrm flipH="1" rot="10800000">
            <a:off x="6679172" y="3254075"/>
            <a:ext cx="914400" cy="33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25"/>
          <p:cNvSpPr/>
          <p:nvPr/>
        </p:nvSpPr>
        <p:spPr>
          <a:xfrm flipH="1" rot="10800000">
            <a:off x="4361710" y="3254088"/>
            <a:ext cx="916800" cy="33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25"/>
          <p:cNvSpPr txBox="1"/>
          <p:nvPr>
            <p:ph type="ctrTitle"/>
          </p:nvPr>
        </p:nvSpPr>
        <p:spPr>
          <a:xfrm>
            <a:off x="3658660" y="1589224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Our company </a:t>
            </a:r>
            <a:endParaRPr b="1"/>
          </a:p>
        </p:txBody>
      </p:sp>
      <p:sp>
        <p:nvSpPr>
          <p:cNvPr id="2208" name="Google Shape;2208;p25"/>
          <p:cNvSpPr txBox="1"/>
          <p:nvPr>
            <p:ph idx="1" type="subTitle"/>
          </p:nvPr>
        </p:nvSpPr>
        <p:spPr>
          <a:xfrm>
            <a:off x="3658661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09" name="Google Shape;2209;p25"/>
          <p:cNvSpPr txBox="1"/>
          <p:nvPr>
            <p:ph idx="2" type="title"/>
          </p:nvPr>
        </p:nvSpPr>
        <p:spPr>
          <a:xfrm>
            <a:off x="4262760" y="833125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210" name="Google Shape;2210;p25"/>
          <p:cNvSpPr txBox="1"/>
          <p:nvPr>
            <p:ph idx="3" type="ctrTitle"/>
          </p:nvPr>
        </p:nvSpPr>
        <p:spPr>
          <a:xfrm>
            <a:off x="3658660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Stategy</a:t>
            </a:r>
            <a:endParaRPr b="1"/>
          </a:p>
        </p:txBody>
      </p:sp>
      <p:sp>
        <p:nvSpPr>
          <p:cNvPr id="2211" name="Google Shape;2211;p25"/>
          <p:cNvSpPr txBox="1"/>
          <p:nvPr>
            <p:ph idx="4" type="subTitle"/>
          </p:nvPr>
        </p:nvSpPr>
        <p:spPr>
          <a:xfrm>
            <a:off x="3658661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12" name="Google Shape;2212;p25"/>
          <p:cNvSpPr txBox="1"/>
          <p:nvPr>
            <p:ph idx="5" type="title"/>
          </p:nvPr>
        </p:nvSpPr>
        <p:spPr>
          <a:xfrm>
            <a:off x="4262760" y="2972134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13" name="Google Shape;2213;p25"/>
          <p:cNvSpPr txBox="1"/>
          <p:nvPr>
            <p:ph idx="6" type="ctrTitle"/>
          </p:nvPr>
        </p:nvSpPr>
        <p:spPr>
          <a:xfrm>
            <a:off x="5974922" y="1589224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analysis goals</a:t>
            </a:r>
            <a:endParaRPr b="1"/>
          </a:p>
        </p:txBody>
      </p:sp>
      <p:sp>
        <p:nvSpPr>
          <p:cNvPr id="2214" name="Google Shape;2214;p25"/>
          <p:cNvSpPr txBox="1"/>
          <p:nvPr>
            <p:ph idx="7" type="subTitle"/>
          </p:nvPr>
        </p:nvSpPr>
        <p:spPr>
          <a:xfrm>
            <a:off x="5987724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15" name="Google Shape;2215;p25"/>
          <p:cNvSpPr txBox="1"/>
          <p:nvPr>
            <p:ph idx="8" type="title"/>
          </p:nvPr>
        </p:nvSpPr>
        <p:spPr>
          <a:xfrm>
            <a:off x="6585422" y="833125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16" name="Google Shape;2216;p25"/>
          <p:cNvSpPr txBox="1"/>
          <p:nvPr>
            <p:ph idx="9" type="ctrTitle"/>
          </p:nvPr>
        </p:nvSpPr>
        <p:spPr>
          <a:xfrm>
            <a:off x="5974922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Q&amp;A</a:t>
            </a:r>
            <a:endParaRPr b="1"/>
          </a:p>
        </p:txBody>
      </p:sp>
      <p:sp>
        <p:nvSpPr>
          <p:cNvPr id="2217" name="Google Shape;2217;p25"/>
          <p:cNvSpPr txBox="1"/>
          <p:nvPr>
            <p:ph idx="13" type="subTitle"/>
          </p:nvPr>
        </p:nvSpPr>
        <p:spPr>
          <a:xfrm>
            <a:off x="5974924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18" name="Google Shape;2218;p25"/>
          <p:cNvSpPr txBox="1"/>
          <p:nvPr>
            <p:ph idx="14" type="title"/>
          </p:nvPr>
        </p:nvSpPr>
        <p:spPr>
          <a:xfrm>
            <a:off x="6585422" y="3016234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219" name="Google Shape;2219;p25"/>
          <p:cNvSpPr txBox="1"/>
          <p:nvPr>
            <p:ph idx="15" type="ctrTitle"/>
          </p:nvPr>
        </p:nvSpPr>
        <p:spPr>
          <a:xfrm rot="-5400000">
            <a:off x="-1086025" y="2345625"/>
            <a:ext cx="4067100" cy="44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TABLE OF CONTENTS</a:t>
            </a:r>
            <a:endParaRPr/>
          </a:p>
        </p:txBody>
      </p:sp>
      <p:sp>
        <p:nvSpPr>
          <p:cNvPr id="2220" name="Google Shape;2220;p25"/>
          <p:cNvSpPr txBox="1"/>
          <p:nvPr>
            <p:ph idx="16" type="ctrTitle"/>
          </p:nvPr>
        </p:nvSpPr>
        <p:spPr>
          <a:xfrm>
            <a:off x="1329575" y="1589233"/>
            <a:ext cx="2322900" cy="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Our team </a:t>
            </a:r>
            <a:endParaRPr b="1"/>
          </a:p>
        </p:txBody>
      </p:sp>
      <p:sp>
        <p:nvSpPr>
          <p:cNvPr id="2221" name="Google Shape;2221;p25"/>
          <p:cNvSpPr txBox="1"/>
          <p:nvPr>
            <p:ph idx="17" type="subTitle"/>
          </p:nvPr>
        </p:nvSpPr>
        <p:spPr>
          <a:xfrm>
            <a:off x="1329575" y="1846527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25"/>
          <p:cNvSpPr txBox="1"/>
          <p:nvPr>
            <p:ph idx="18" type="title"/>
          </p:nvPr>
        </p:nvSpPr>
        <p:spPr>
          <a:xfrm>
            <a:off x="1940075" y="833125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23" name="Google Shape;2223;p25"/>
          <p:cNvSpPr txBox="1"/>
          <p:nvPr>
            <p:ph idx="19" type="ctrTitle"/>
          </p:nvPr>
        </p:nvSpPr>
        <p:spPr>
          <a:xfrm>
            <a:off x="1329575" y="3722410"/>
            <a:ext cx="2322900" cy="26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Analysis</a:t>
            </a:r>
            <a:endParaRPr b="1"/>
          </a:p>
        </p:txBody>
      </p:sp>
      <p:sp>
        <p:nvSpPr>
          <p:cNvPr id="2224" name="Google Shape;2224;p25"/>
          <p:cNvSpPr txBox="1"/>
          <p:nvPr>
            <p:ph idx="20" type="subTitle"/>
          </p:nvPr>
        </p:nvSpPr>
        <p:spPr>
          <a:xfrm>
            <a:off x="1329575" y="3992523"/>
            <a:ext cx="23229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25" name="Google Shape;2225;p25"/>
          <p:cNvSpPr txBox="1"/>
          <p:nvPr>
            <p:ph idx="21" type="title"/>
          </p:nvPr>
        </p:nvSpPr>
        <p:spPr>
          <a:xfrm>
            <a:off x="1940075" y="2972134"/>
            <a:ext cx="1101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9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p26"/>
          <p:cNvSpPr/>
          <p:nvPr/>
        </p:nvSpPr>
        <p:spPr>
          <a:xfrm flipH="1" rot="10800000">
            <a:off x="6108909" y="1393050"/>
            <a:ext cx="939600" cy="21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26"/>
          <p:cNvSpPr/>
          <p:nvPr/>
        </p:nvSpPr>
        <p:spPr>
          <a:xfrm flipH="1" rot="10800000">
            <a:off x="2352163" y="1393050"/>
            <a:ext cx="809100" cy="21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26"/>
          <p:cNvSpPr/>
          <p:nvPr/>
        </p:nvSpPr>
        <p:spPr>
          <a:xfrm>
            <a:off x="3584775" y="685975"/>
            <a:ext cx="1990500" cy="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26"/>
          <p:cNvSpPr txBox="1"/>
          <p:nvPr>
            <p:ph type="title"/>
          </p:nvPr>
        </p:nvSpPr>
        <p:spPr>
          <a:xfrm>
            <a:off x="613494" y="463834"/>
            <a:ext cx="7917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OUR TEAM</a:t>
            </a:r>
            <a:endParaRPr b="1"/>
          </a:p>
        </p:txBody>
      </p:sp>
      <p:sp>
        <p:nvSpPr>
          <p:cNvPr id="2234" name="Google Shape;2234;p26"/>
          <p:cNvSpPr txBox="1"/>
          <p:nvPr>
            <p:ph idx="4294967295" type="subTitle"/>
          </p:nvPr>
        </p:nvSpPr>
        <p:spPr>
          <a:xfrm>
            <a:off x="1630213" y="4035850"/>
            <a:ext cx="22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26"/>
          <p:cNvSpPr txBox="1"/>
          <p:nvPr>
            <p:ph idx="4294967295" type="subTitle"/>
          </p:nvPr>
        </p:nvSpPr>
        <p:spPr>
          <a:xfrm>
            <a:off x="5260788" y="4035850"/>
            <a:ext cx="22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36" name="Google Shape;2236;p26"/>
          <p:cNvSpPr txBox="1"/>
          <p:nvPr>
            <p:ph idx="4294967295" type="ctrTitle"/>
          </p:nvPr>
        </p:nvSpPr>
        <p:spPr>
          <a:xfrm>
            <a:off x="2212676" y="1036525"/>
            <a:ext cx="1179300" cy="6447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Panagiotis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Defto</a:t>
            </a:r>
            <a:endParaRPr sz="1800"/>
          </a:p>
        </p:txBody>
      </p:sp>
      <p:sp>
        <p:nvSpPr>
          <p:cNvPr id="2237" name="Google Shape;2237;p26"/>
          <p:cNvSpPr txBox="1"/>
          <p:nvPr>
            <p:ph idx="4294967295" type="ctrTitle"/>
          </p:nvPr>
        </p:nvSpPr>
        <p:spPr>
          <a:xfrm>
            <a:off x="5967902" y="1036525"/>
            <a:ext cx="1221600" cy="6447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Andreas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Dellamanis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238" name="Google Shape;2238;p26"/>
          <p:cNvSpPr/>
          <p:nvPr/>
        </p:nvSpPr>
        <p:spPr>
          <a:xfrm rot="10800000">
            <a:off x="13" y="47"/>
            <a:ext cx="1556715" cy="861159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39" name="Google Shape;2239;p26"/>
          <p:cNvSpPr/>
          <p:nvPr/>
        </p:nvSpPr>
        <p:spPr>
          <a:xfrm>
            <a:off x="7577397" y="4267197"/>
            <a:ext cx="1566624" cy="876241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grpSp>
        <p:nvGrpSpPr>
          <p:cNvPr id="2240" name="Google Shape;2240;p26"/>
          <p:cNvGrpSpPr/>
          <p:nvPr/>
        </p:nvGrpSpPr>
        <p:grpSpPr>
          <a:xfrm>
            <a:off x="342316" y="3179473"/>
            <a:ext cx="593164" cy="1161172"/>
            <a:chOff x="4921825" y="870250"/>
            <a:chExt cx="407925" cy="798550"/>
          </a:xfrm>
        </p:grpSpPr>
        <p:sp>
          <p:nvSpPr>
            <p:cNvPr id="2241" name="Google Shape;2241;p26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6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6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6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6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6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6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6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6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6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6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6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6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6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6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6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6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6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6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6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6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6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6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6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6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6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6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6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6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6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71" name="Google Shape;2271;p26"/>
          <p:cNvGrpSpPr/>
          <p:nvPr/>
        </p:nvGrpSpPr>
        <p:grpSpPr>
          <a:xfrm>
            <a:off x="7960678" y="685973"/>
            <a:ext cx="593164" cy="1161172"/>
            <a:chOff x="4921825" y="870250"/>
            <a:chExt cx="407925" cy="798550"/>
          </a:xfrm>
        </p:grpSpPr>
        <p:sp>
          <p:nvSpPr>
            <p:cNvPr id="2272" name="Google Shape;2272;p26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6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6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6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6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6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6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6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6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6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6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6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6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6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6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6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6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6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6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6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6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6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6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6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6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6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6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6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6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6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2" name="Google Shape;2302;p26"/>
          <p:cNvSpPr/>
          <p:nvPr/>
        </p:nvSpPr>
        <p:spPr>
          <a:xfrm flipH="1" rot="10800000">
            <a:off x="103377" y="1168171"/>
            <a:ext cx="1350000" cy="579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3" name="Google Shape;2303;p26"/>
          <p:cNvSpPr txBox="1"/>
          <p:nvPr/>
        </p:nvSpPr>
        <p:spPr>
          <a:xfrm>
            <a:off x="881275" y="997652"/>
            <a:ext cx="437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304" name="Google Shape;2304;p26"/>
          <p:cNvSpPr txBox="1"/>
          <p:nvPr/>
        </p:nvSpPr>
        <p:spPr>
          <a:xfrm>
            <a:off x="280225" y="836063"/>
            <a:ext cx="13500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01</a:t>
            </a:r>
            <a:endParaRPr b="1" sz="6700">
              <a:solidFill>
                <a:schemeClr val="dk1"/>
              </a:solidFill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2305" name="Google Shape;230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0325" y="1847151"/>
            <a:ext cx="1813952" cy="1801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6" name="Google Shape;230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3975" y="1898950"/>
            <a:ext cx="1556701" cy="1847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0" name="Shape 2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" name="Google Shape;2311;p27"/>
          <p:cNvSpPr/>
          <p:nvPr/>
        </p:nvSpPr>
        <p:spPr>
          <a:xfrm>
            <a:off x="713225" y="1994325"/>
            <a:ext cx="3087300" cy="22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2" name="Google Shape;2312;p27"/>
          <p:cNvSpPr txBox="1"/>
          <p:nvPr>
            <p:ph type="ctrTitle"/>
          </p:nvPr>
        </p:nvSpPr>
        <p:spPr>
          <a:xfrm>
            <a:off x="713225" y="1736000"/>
            <a:ext cx="3858900" cy="6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Our company </a:t>
            </a:r>
            <a:endParaRPr b="1"/>
          </a:p>
        </p:txBody>
      </p:sp>
      <p:sp>
        <p:nvSpPr>
          <p:cNvPr id="2313" name="Google Shape;2313;p27"/>
          <p:cNvSpPr txBox="1"/>
          <p:nvPr>
            <p:ph idx="1" type="subTitle"/>
          </p:nvPr>
        </p:nvSpPr>
        <p:spPr>
          <a:xfrm>
            <a:off x="713225" y="2364200"/>
            <a:ext cx="3858900" cy="10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company of our analysis is a chain of grocery stores that uses an application for online orders since 2014. Our analysis is based on the progress of the </a:t>
            </a:r>
            <a:r>
              <a:rPr lang="en"/>
              <a:t>online</a:t>
            </a:r>
            <a:r>
              <a:rPr lang="en"/>
              <a:t> orders from 2014 till 2020</a:t>
            </a:r>
            <a:endParaRPr/>
          </a:p>
        </p:txBody>
      </p:sp>
      <p:grpSp>
        <p:nvGrpSpPr>
          <p:cNvPr id="2314" name="Google Shape;2314;p27"/>
          <p:cNvGrpSpPr/>
          <p:nvPr/>
        </p:nvGrpSpPr>
        <p:grpSpPr>
          <a:xfrm>
            <a:off x="2429792" y="3633729"/>
            <a:ext cx="579743" cy="1134819"/>
            <a:chOff x="4921825" y="870250"/>
            <a:chExt cx="407925" cy="798550"/>
          </a:xfrm>
        </p:grpSpPr>
        <p:sp>
          <p:nvSpPr>
            <p:cNvPr id="2315" name="Google Shape;2315;p27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7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7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7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7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7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7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7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7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7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7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7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7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7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7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7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7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7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7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7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7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7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7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7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7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7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7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7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7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7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45" name="Google Shape;23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4450" y="895400"/>
            <a:ext cx="3712375" cy="401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6" name="Google Shape;2346;p27"/>
          <p:cNvSpPr/>
          <p:nvPr/>
        </p:nvSpPr>
        <p:spPr>
          <a:xfrm flipH="1" rot="10800000">
            <a:off x="634185" y="815499"/>
            <a:ext cx="916800" cy="384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7" name="Google Shape;2347;p27"/>
          <p:cNvSpPr txBox="1"/>
          <p:nvPr/>
        </p:nvSpPr>
        <p:spPr>
          <a:xfrm>
            <a:off x="568875" y="192200"/>
            <a:ext cx="11964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300">
                <a:solidFill>
                  <a:schemeClr val="dk2"/>
                </a:solidFill>
                <a:latin typeface="Questrial"/>
                <a:ea typeface="Questrial"/>
                <a:cs typeface="Questrial"/>
                <a:sym typeface="Questrial"/>
              </a:rPr>
              <a:t>02</a:t>
            </a:r>
            <a:endParaRPr b="1" sz="6300">
              <a:solidFill>
                <a:schemeClr val="dk2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1" name="Shape 2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" name="Google Shape;2352;p28"/>
          <p:cNvSpPr/>
          <p:nvPr/>
        </p:nvSpPr>
        <p:spPr>
          <a:xfrm flipH="1" rot="10800000">
            <a:off x="3877877" y="2016400"/>
            <a:ext cx="4042200" cy="569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3" name="Google Shape;2353;p28"/>
          <p:cNvSpPr txBox="1"/>
          <p:nvPr>
            <p:ph type="title"/>
          </p:nvPr>
        </p:nvSpPr>
        <p:spPr>
          <a:xfrm>
            <a:off x="3746000" y="1420725"/>
            <a:ext cx="5059800" cy="14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000"/>
              <a:t>Analysis goals</a:t>
            </a:r>
            <a:endParaRPr b="1" sz="5000"/>
          </a:p>
        </p:txBody>
      </p:sp>
      <p:sp>
        <p:nvSpPr>
          <p:cNvPr id="2354" name="Google Shape;2354;p28"/>
          <p:cNvSpPr txBox="1"/>
          <p:nvPr>
            <p:ph idx="1" type="subTitle"/>
          </p:nvPr>
        </p:nvSpPr>
        <p:spPr>
          <a:xfrm>
            <a:off x="3369100" y="2846625"/>
            <a:ext cx="5059800" cy="133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Annual Revenue Growth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Peak Shopping Hours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Origin Country Revenue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Total Revenue From Each Division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RFM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55" name="Google Shape;23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129" y="1025200"/>
            <a:ext cx="2267525" cy="3107375"/>
          </a:xfrm>
          <a:prstGeom prst="rect">
            <a:avLst/>
          </a:prstGeom>
          <a:noFill/>
          <a:ln>
            <a:noFill/>
          </a:ln>
        </p:spPr>
      </p:pic>
      <p:sp>
        <p:nvSpPr>
          <p:cNvPr id="2356" name="Google Shape;2356;p28"/>
          <p:cNvSpPr/>
          <p:nvPr/>
        </p:nvSpPr>
        <p:spPr>
          <a:xfrm flipH="1" rot="10800000">
            <a:off x="1619199" y="337775"/>
            <a:ext cx="1313700" cy="57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7" name="Google Shape;2357;p28"/>
          <p:cNvSpPr txBox="1"/>
          <p:nvPr/>
        </p:nvSpPr>
        <p:spPr>
          <a:xfrm>
            <a:off x="1781025" y="0"/>
            <a:ext cx="124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3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rPr>
              <a:t>03</a:t>
            </a:r>
            <a:endParaRPr b="1" sz="63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1" name="Shape 2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" name="Google Shape;2362;p29"/>
          <p:cNvSpPr/>
          <p:nvPr/>
        </p:nvSpPr>
        <p:spPr>
          <a:xfrm flipH="1" rot="10800000">
            <a:off x="754574" y="1809500"/>
            <a:ext cx="1313700" cy="579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3" name="Google Shape;2363;p29"/>
          <p:cNvSpPr txBox="1"/>
          <p:nvPr>
            <p:ph type="title"/>
          </p:nvPr>
        </p:nvSpPr>
        <p:spPr>
          <a:xfrm>
            <a:off x="717600" y="2352150"/>
            <a:ext cx="4017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</a:t>
            </a:r>
            <a:r>
              <a:rPr b="1" lang="en" sz="4600"/>
              <a:t>nalysis tools</a:t>
            </a:r>
            <a:endParaRPr b="1" sz="4500"/>
          </a:p>
        </p:txBody>
      </p:sp>
      <p:sp>
        <p:nvSpPr>
          <p:cNvPr id="2364" name="Google Shape;2364;p29"/>
          <p:cNvSpPr txBox="1"/>
          <p:nvPr>
            <p:ph idx="2" type="title"/>
          </p:nvPr>
        </p:nvSpPr>
        <p:spPr>
          <a:xfrm>
            <a:off x="643725" y="1602675"/>
            <a:ext cx="15354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365" name="Google Shape;2365;p29"/>
          <p:cNvSpPr txBox="1"/>
          <p:nvPr>
            <p:ph idx="1" type="subTitle"/>
          </p:nvPr>
        </p:nvSpPr>
        <p:spPr>
          <a:xfrm>
            <a:off x="717600" y="3284925"/>
            <a:ext cx="4017900" cy="65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Python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Jupyter Notebooks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Power BI </a:t>
            </a:r>
            <a:endParaRPr/>
          </a:p>
        </p:txBody>
      </p:sp>
      <p:pic>
        <p:nvPicPr>
          <p:cNvPr id="2366" name="Google Shape;2366;p29"/>
          <p:cNvPicPr preferRelativeResize="0"/>
          <p:nvPr/>
        </p:nvPicPr>
        <p:blipFill rotWithShape="1">
          <a:blip r:embed="rId3">
            <a:alphaModFix/>
          </a:blip>
          <a:srcRect b="9256" l="0" r="0" t="9256"/>
          <a:stretch/>
        </p:blipFill>
        <p:spPr>
          <a:xfrm>
            <a:off x="5107419" y="1602674"/>
            <a:ext cx="2749435" cy="22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0" name="Shape 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" name="Google Shape;2371;p30"/>
          <p:cNvSpPr/>
          <p:nvPr/>
        </p:nvSpPr>
        <p:spPr>
          <a:xfrm flipH="1" rot="10800000">
            <a:off x="4159276" y="1517675"/>
            <a:ext cx="5928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30"/>
          <p:cNvSpPr/>
          <p:nvPr/>
        </p:nvSpPr>
        <p:spPr>
          <a:xfrm flipH="1" rot="10800000">
            <a:off x="1272564" y="1664775"/>
            <a:ext cx="5928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3" name="Google Shape;2373;p30"/>
          <p:cNvSpPr/>
          <p:nvPr/>
        </p:nvSpPr>
        <p:spPr>
          <a:xfrm flipH="1" rot="10800000">
            <a:off x="7092439" y="1664775"/>
            <a:ext cx="5928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4" name="Google Shape;2374;p30"/>
          <p:cNvSpPr/>
          <p:nvPr/>
        </p:nvSpPr>
        <p:spPr>
          <a:xfrm>
            <a:off x="3106863" y="685975"/>
            <a:ext cx="3087300" cy="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5" name="Google Shape;2375;p30"/>
          <p:cNvSpPr txBox="1"/>
          <p:nvPr>
            <p:ph type="title"/>
          </p:nvPr>
        </p:nvSpPr>
        <p:spPr>
          <a:xfrm>
            <a:off x="724275" y="502675"/>
            <a:ext cx="7852500" cy="59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Annual Revenue Growth</a:t>
            </a:r>
            <a:endParaRPr sz="1900"/>
          </a:p>
        </p:txBody>
      </p:sp>
      <p:sp>
        <p:nvSpPr>
          <p:cNvPr id="2376" name="Google Shape;2376;p30"/>
          <p:cNvSpPr txBox="1"/>
          <p:nvPr/>
        </p:nvSpPr>
        <p:spPr>
          <a:xfrm>
            <a:off x="527077" y="1483136"/>
            <a:ext cx="2083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estrial"/>
                <a:ea typeface="Questrial"/>
                <a:cs typeface="Questrial"/>
                <a:sym typeface="Questrial"/>
              </a:rPr>
              <a:t>2014</a:t>
            </a:r>
            <a:endParaRPr sz="18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77" name="Google Shape;2377;p30"/>
          <p:cNvSpPr txBox="1"/>
          <p:nvPr/>
        </p:nvSpPr>
        <p:spPr>
          <a:xfrm>
            <a:off x="713350" y="1899680"/>
            <a:ext cx="2083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The year 2014 was the first year using the online orders 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application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in our 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business</a:t>
            </a: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 plan .</a:t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378" name="Google Shape;2378;p30"/>
          <p:cNvSpPr txBox="1"/>
          <p:nvPr/>
        </p:nvSpPr>
        <p:spPr>
          <a:xfrm>
            <a:off x="3518710" y="1301486"/>
            <a:ext cx="2083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Questrial"/>
                <a:ea typeface="Questrial"/>
                <a:cs typeface="Questrial"/>
                <a:sym typeface="Questrial"/>
              </a:rPr>
              <a:t>103.83M </a:t>
            </a: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</a:rPr>
              <a:t> </a:t>
            </a:r>
            <a:r>
              <a:rPr lang="en" sz="1900">
                <a:solidFill>
                  <a:srgbClr val="202122"/>
                </a:solidFill>
                <a:highlight>
                  <a:srgbClr val="FFFFFF"/>
                </a:highlight>
              </a:rPr>
              <a:t>৳</a:t>
            </a:r>
            <a:endParaRPr sz="22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79" name="Google Shape;2379;p30"/>
          <p:cNvSpPr txBox="1"/>
          <p:nvPr/>
        </p:nvSpPr>
        <p:spPr>
          <a:xfrm>
            <a:off x="3530084" y="1958805"/>
            <a:ext cx="2083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Total Revenue from online orders .</a:t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380" name="Google Shape;2380;p30"/>
          <p:cNvSpPr txBox="1"/>
          <p:nvPr/>
        </p:nvSpPr>
        <p:spPr>
          <a:xfrm>
            <a:off x="6300494" y="1483136"/>
            <a:ext cx="2083800" cy="4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Questrial"/>
                <a:ea typeface="Questrial"/>
                <a:cs typeface="Questrial"/>
                <a:sym typeface="Questrial"/>
              </a:rPr>
              <a:t>2015 &amp; 2018</a:t>
            </a:r>
            <a:endParaRPr sz="1800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81" name="Google Shape;2381;p30"/>
          <p:cNvSpPr txBox="1"/>
          <p:nvPr/>
        </p:nvSpPr>
        <p:spPr>
          <a:xfrm>
            <a:off x="6346943" y="1958805"/>
            <a:ext cx="2083800" cy="5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The years 2015 and  2018 had the highest revenue .</a:t>
            </a:r>
            <a:endParaRPr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382" name="Google Shape;2382;p30"/>
          <p:cNvGrpSpPr/>
          <p:nvPr/>
        </p:nvGrpSpPr>
        <p:grpSpPr>
          <a:xfrm flipH="1">
            <a:off x="-2745382" y="-1156777"/>
            <a:ext cx="4017967" cy="3644766"/>
            <a:chOff x="3166062" y="1034326"/>
            <a:chExt cx="6010422" cy="5452155"/>
          </a:xfrm>
        </p:grpSpPr>
        <p:sp>
          <p:nvSpPr>
            <p:cNvPr id="2383" name="Google Shape;2383;p30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0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5" name="Google Shape;2385;p30"/>
          <p:cNvGrpSpPr/>
          <p:nvPr/>
        </p:nvGrpSpPr>
        <p:grpSpPr>
          <a:xfrm>
            <a:off x="667100" y="3885906"/>
            <a:ext cx="665336" cy="742642"/>
            <a:chOff x="854261" y="2908813"/>
            <a:chExt cx="377474" cy="335748"/>
          </a:xfrm>
        </p:grpSpPr>
        <p:sp>
          <p:nvSpPr>
            <p:cNvPr id="2386" name="Google Shape;2386;p3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91" name="Google Shape;239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150" y="2816625"/>
            <a:ext cx="6527425" cy="232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31"/>
          <p:cNvSpPr/>
          <p:nvPr/>
        </p:nvSpPr>
        <p:spPr>
          <a:xfrm>
            <a:off x="3131625" y="685975"/>
            <a:ext cx="2799900" cy="229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7" name="Google Shape;2397;p31"/>
          <p:cNvSpPr txBox="1"/>
          <p:nvPr>
            <p:ph type="title"/>
          </p:nvPr>
        </p:nvSpPr>
        <p:spPr>
          <a:xfrm>
            <a:off x="720000" y="4450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Peak Shopping Hours</a:t>
            </a:r>
            <a:endParaRPr/>
          </a:p>
        </p:txBody>
      </p:sp>
      <p:cxnSp>
        <p:nvCxnSpPr>
          <p:cNvPr id="2398" name="Google Shape;2398;p31"/>
          <p:cNvCxnSpPr/>
          <p:nvPr/>
        </p:nvCxnSpPr>
        <p:spPr>
          <a:xfrm>
            <a:off x="2820650" y="2203754"/>
            <a:ext cx="9228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399" name="Google Shape;2399;p31"/>
          <p:cNvCxnSpPr/>
          <p:nvPr/>
        </p:nvCxnSpPr>
        <p:spPr>
          <a:xfrm rot="10800000">
            <a:off x="5750072" y="1555706"/>
            <a:ext cx="559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400" name="Google Shape;2400;p31"/>
          <p:cNvCxnSpPr/>
          <p:nvPr/>
        </p:nvCxnSpPr>
        <p:spPr>
          <a:xfrm rot="10800000">
            <a:off x="5039050" y="2822903"/>
            <a:ext cx="12843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401" name="Google Shape;2401;p31"/>
          <p:cNvCxnSpPr/>
          <p:nvPr/>
        </p:nvCxnSpPr>
        <p:spPr>
          <a:xfrm>
            <a:off x="2929325" y="3509725"/>
            <a:ext cx="13524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oval"/>
            <a:tailEnd len="med" w="med" type="none"/>
          </a:ln>
        </p:spPr>
      </p:cxnSp>
      <p:sp>
        <p:nvSpPr>
          <p:cNvPr id="2402" name="Google Shape;2402;p31"/>
          <p:cNvSpPr/>
          <p:nvPr/>
        </p:nvSpPr>
        <p:spPr>
          <a:xfrm flipH="1" rot="10800000">
            <a:off x="6453606" y="1484450"/>
            <a:ext cx="774000" cy="11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3" name="Google Shape;2403;p31"/>
          <p:cNvSpPr txBox="1"/>
          <p:nvPr>
            <p:ph idx="4294967295" type="ctrTitle"/>
          </p:nvPr>
        </p:nvSpPr>
        <p:spPr>
          <a:xfrm>
            <a:off x="6450047" y="1267900"/>
            <a:ext cx="26703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Night</a:t>
            </a:r>
            <a:endParaRPr b="1" sz="1800"/>
          </a:p>
        </p:txBody>
      </p:sp>
      <p:sp>
        <p:nvSpPr>
          <p:cNvPr id="2404" name="Google Shape;2404;p31"/>
          <p:cNvSpPr txBox="1"/>
          <p:nvPr>
            <p:ph idx="4294967295" type="subTitle"/>
          </p:nvPr>
        </p:nvSpPr>
        <p:spPr>
          <a:xfrm>
            <a:off x="6450044" y="1643425"/>
            <a:ext cx="20538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22:00-7:00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05" name="Google Shape;2405;p31"/>
          <p:cNvSpPr/>
          <p:nvPr/>
        </p:nvSpPr>
        <p:spPr>
          <a:xfrm flipH="1" rot="10800000">
            <a:off x="6450050" y="2790175"/>
            <a:ext cx="9843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6" name="Google Shape;2406;p31"/>
          <p:cNvSpPr txBox="1"/>
          <p:nvPr>
            <p:ph idx="4294967295" type="ctrTitle"/>
          </p:nvPr>
        </p:nvSpPr>
        <p:spPr>
          <a:xfrm>
            <a:off x="6450041" y="2600338"/>
            <a:ext cx="20538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Morning</a:t>
            </a:r>
            <a:endParaRPr b="1" sz="1800"/>
          </a:p>
        </p:txBody>
      </p:sp>
      <p:sp>
        <p:nvSpPr>
          <p:cNvPr id="2407" name="Google Shape;2407;p31"/>
          <p:cNvSpPr txBox="1"/>
          <p:nvPr>
            <p:ph idx="4294967295" type="subTitle"/>
          </p:nvPr>
        </p:nvSpPr>
        <p:spPr>
          <a:xfrm>
            <a:off x="6375100" y="2919550"/>
            <a:ext cx="20538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7:00-13:00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08" name="Google Shape;2408;p31"/>
          <p:cNvSpPr/>
          <p:nvPr/>
        </p:nvSpPr>
        <p:spPr>
          <a:xfrm flipH="1" rot="10800000">
            <a:off x="1995325" y="1912500"/>
            <a:ext cx="6888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9" name="Google Shape;2409;p31"/>
          <p:cNvSpPr txBox="1"/>
          <p:nvPr>
            <p:ph idx="4294967295" type="ctrTitle"/>
          </p:nvPr>
        </p:nvSpPr>
        <p:spPr>
          <a:xfrm>
            <a:off x="1312835" y="1698888"/>
            <a:ext cx="20538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Noon</a:t>
            </a:r>
            <a:endParaRPr b="1" sz="1800"/>
          </a:p>
        </p:txBody>
      </p:sp>
      <p:sp>
        <p:nvSpPr>
          <p:cNvPr id="2410" name="Google Shape;2410;p31"/>
          <p:cNvSpPr txBox="1"/>
          <p:nvPr>
            <p:ph idx="4294967295" type="subTitle"/>
          </p:nvPr>
        </p:nvSpPr>
        <p:spPr>
          <a:xfrm>
            <a:off x="774719" y="2024988"/>
            <a:ext cx="20538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13:00-19:00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11" name="Google Shape;2411;p31"/>
          <p:cNvSpPr/>
          <p:nvPr/>
        </p:nvSpPr>
        <p:spPr>
          <a:xfrm flipH="1" rot="10800000">
            <a:off x="1736675" y="3187400"/>
            <a:ext cx="953100" cy="11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2" name="Google Shape;2412;p31"/>
          <p:cNvSpPr txBox="1"/>
          <p:nvPr>
            <p:ph idx="4294967295" type="ctrTitle"/>
          </p:nvPr>
        </p:nvSpPr>
        <p:spPr>
          <a:xfrm>
            <a:off x="760691" y="2980700"/>
            <a:ext cx="20538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Afternoon</a:t>
            </a:r>
            <a:endParaRPr b="1" sz="1800"/>
          </a:p>
        </p:txBody>
      </p:sp>
      <p:sp>
        <p:nvSpPr>
          <p:cNvPr id="2413" name="Google Shape;2413;p31"/>
          <p:cNvSpPr txBox="1"/>
          <p:nvPr>
            <p:ph idx="4294967295" type="subTitle"/>
          </p:nvPr>
        </p:nvSpPr>
        <p:spPr>
          <a:xfrm>
            <a:off x="875525" y="3341675"/>
            <a:ext cx="20538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19:00-22:00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14" name="Google Shape;2414;p31"/>
          <p:cNvSpPr/>
          <p:nvPr/>
        </p:nvSpPr>
        <p:spPr>
          <a:xfrm flipH="1" rot="10800000">
            <a:off x="7981930" y="18"/>
            <a:ext cx="1162071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2415" name="Google Shape;2415;p31"/>
          <p:cNvSpPr/>
          <p:nvPr/>
        </p:nvSpPr>
        <p:spPr>
          <a:xfrm flipH="1">
            <a:off x="-20" y="4482718"/>
            <a:ext cx="1162071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</p:sp>
      <p:grpSp>
        <p:nvGrpSpPr>
          <p:cNvPr id="2416" name="Google Shape;2416;p31"/>
          <p:cNvGrpSpPr/>
          <p:nvPr/>
        </p:nvGrpSpPr>
        <p:grpSpPr>
          <a:xfrm>
            <a:off x="760691" y="846936"/>
            <a:ext cx="593164" cy="1161172"/>
            <a:chOff x="4921825" y="870250"/>
            <a:chExt cx="407925" cy="798550"/>
          </a:xfrm>
        </p:grpSpPr>
        <p:sp>
          <p:nvSpPr>
            <p:cNvPr id="2417" name="Google Shape;2417;p31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1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1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1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1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1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1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1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1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1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1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1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1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1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1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1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1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1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1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1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1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1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1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1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1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1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1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1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1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1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47" name="Google Shape;2447;p31"/>
          <p:cNvGrpSpPr/>
          <p:nvPr/>
        </p:nvGrpSpPr>
        <p:grpSpPr>
          <a:xfrm>
            <a:off x="7674941" y="3849323"/>
            <a:ext cx="593164" cy="1161172"/>
            <a:chOff x="4921825" y="870250"/>
            <a:chExt cx="407925" cy="798550"/>
          </a:xfrm>
        </p:grpSpPr>
        <p:sp>
          <p:nvSpPr>
            <p:cNvPr id="2448" name="Google Shape;2448;p31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1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1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1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1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1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1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1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1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1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1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1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1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1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1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1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1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1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1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1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31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31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1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1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1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1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1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1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1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1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78" name="Google Shape;2478;p31"/>
          <p:cNvGrpSpPr/>
          <p:nvPr/>
        </p:nvGrpSpPr>
        <p:grpSpPr>
          <a:xfrm>
            <a:off x="4231991" y="4011958"/>
            <a:ext cx="680010" cy="596530"/>
            <a:chOff x="3959617" y="3644550"/>
            <a:chExt cx="1439175" cy="596530"/>
          </a:xfrm>
        </p:grpSpPr>
        <p:sp>
          <p:nvSpPr>
            <p:cNvPr id="2479" name="Google Shape;2479;p31"/>
            <p:cNvSpPr/>
            <p:nvPr/>
          </p:nvSpPr>
          <p:spPr>
            <a:xfrm>
              <a:off x="3959617" y="3644550"/>
              <a:ext cx="1410600" cy="558600"/>
            </a:xfrm>
            <a:prstGeom prst="roundRect">
              <a:avLst>
                <a:gd fmla="val 16667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1"/>
            <p:cNvSpPr/>
            <p:nvPr/>
          </p:nvSpPr>
          <p:spPr>
            <a:xfrm>
              <a:off x="3988192" y="3682480"/>
              <a:ext cx="1410600" cy="558600"/>
            </a:xfrm>
            <a:prstGeom prst="roundRect">
              <a:avLst>
                <a:gd fmla="val 1666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1" name="Google Shape;2481;p31"/>
          <p:cNvGrpSpPr/>
          <p:nvPr/>
        </p:nvGrpSpPr>
        <p:grpSpPr>
          <a:xfrm>
            <a:off x="4412375" y="4169467"/>
            <a:ext cx="319244" cy="319206"/>
            <a:chOff x="3179483" y="2492732"/>
            <a:chExt cx="181926" cy="181894"/>
          </a:xfrm>
        </p:grpSpPr>
        <p:sp>
          <p:nvSpPr>
            <p:cNvPr id="2482" name="Google Shape;2482;p31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483" name="Google Shape;2483;p31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2484" name="Google Shape;24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325" y="1420213"/>
            <a:ext cx="2858300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5" name="Google Shape;24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9750" y="1964777"/>
            <a:ext cx="2398675" cy="41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6" name="Google Shape;248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06000" y="2671413"/>
            <a:ext cx="2106150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7" name="Google Shape;248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01850" y="3341675"/>
            <a:ext cx="1514475" cy="3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2"/>
          <p:cNvSpPr/>
          <p:nvPr/>
        </p:nvSpPr>
        <p:spPr>
          <a:xfrm>
            <a:off x="1899249" y="660775"/>
            <a:ext cx="5498100" cy="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3" name="Google Shape;2493;p32"/>
          <p:cNvSpPr txBox="1"/>
          <p:nvPr>
            <p:ph type="title"/>
          </p:nvPr>
        </p:nvSpPr>
        <p:spPr>
          <a:xfrm>
            <a:off x="796300" y="317863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Product’s Origin Continent Revenue</a:t>
            </a:r>
            <a:endParaRPr/>
          </a:p>
        </p:txBody>
      </p:sp>
      <p:sp>
        <p:nvSpPr>
          <p:cNvPr id="2494" name="Google Shape;2494;p32"/>
          <p:cNvSpPr/>
          <p:nvPr/>
        </p:nvSpPr>
        <p:spPr>
          <a:xfrm flipH="1" rot="10800000">
            <a:off x="6440903" y="1634400"/>
            <a:ext cx="1475100" cy="112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5" name="Google Shape;2495;p32"/>
          <p:cNvSpPr txBox="1"/>
          <p:nvPr>
            <p:ph idx="4294967295" type="ctrTitle"/>
          </p:nvPr>
        </p:nvSpPr>
        <p:spPr>
          <a:xfrm>
            <a:off x="6224263" y="1425688"/>
            <a:ext cx="20118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EUROPE</a:t>
            </a:r>
            <a:endParaRPr b="1" sz="1800"/>
          </a:p>
        </p:txBody>
      </p:sp>
      <p:sp>
        <p:nvSpPr>
          <p:cNvPr id="2496" name="Google Shape;2496;p32"/>
          <p:cNvSpPr txBox="1"/>
          <p:nvPr>
            <p:ph idx="4294967295" type="subTitle"/>
          </p:nvPr>
        </p:nvSpPr>
        <p:spPr>
          <a:xfrm>
            <a:off x="6039950" y="1746900"/>
            <a:ext cx="22770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European products has total revenue 40M</a:t>
            </a:r>
            <a:r>
              <a:rPr lang="en" sz="1300">
                <a:solidFill>
                  <a:srgbClr val="202122"/>
                </a:solidFill>
                <a:highlight>
                  <a:srgbClr val="FFFFFF"/>
                </a:highlight>
              </a:rPr>
              <a:t>৳.</a:t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02122"/>
                </a:solidFill>
                <a:highlight>
                  <a:srgbClr val="FFFFFF"/>
                </a:highlight>
              </a:rPr>
              <a:t> 4 different European countries.</a:t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02122"/>
                </a:solidFill>
                <a:highlight>
                  <a:srgbClr val="FFFFFF"/>
                </a:highlight>
              </a:rPr>
              <a:t>(40.18% of total revenue)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2497" name="Google Shape;2497;p32"/>
          <p:cNvSpPr/>
          <p:nvPr/>
        </p:nvSpPr>
        <p:spPr>
          <a:xfrm flipH="1" rot="10800000">
            <a:off x="1197275" y="1634400"/>
            <a:ext cx="1825500" cy="11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8" name="Google Shape;2498;p32"/>
          <p:cNvSpPr txBox="1"/>
          <p:nvPr>
            <p:ph idx="4294967295" type="ctrTitle"/>
          </p:nvPr>
        </p:nvSpPr>
        <p:spPr>
          <a:xfrm>
            <a:off x="1095039" y="1427700"/>
            <a:ext cx="20088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ASIA</a:t>
            </a:r>
            <a:endParaRPr b="1" sz="1800"/>
          </a:p>
        </p:txBody>
      </p:sp>
      <p:sp>
        <p:nvSpPr>
          <p:cNvPr id="2499" name="Google Shape;2499;p32"/>
          <p:cNvSpPr txBox="1"/>
          <p:nvPr>
            <p:ph idx="4294967295" type="subTitle"/>
          </p:nvPr>
        </p:nvSpPr>
        <p:spPr>
          <a:xfrm>
            <a:off x="1094950" y="1746900"/>
            <a:ext cx="20088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Asian products has total revenue 53M</a:t>
            </a: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৳.</a:t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 5 differents Asian countries.</a:t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02122"/>
                </a:solidFill>
                <a:highlight>
                  <a:srgbClr val="FFFFFF"/>
                </a:highlight>
              </a:rPr>
              <a:t>(50.4% of total revenue)</a:t>
            </a:r>
            <a:endParaRPr sz="12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2500" name="Google Shape;2500;p32"/>
          <p:cNvSpPr/>
          <p:nvPr/>
        </p:nvSpPr>
        <p:spPr>
          <a:xfrm flipH="1" rot="10800000">
            <a:off x="6121246" y="3828725"/>
            <a:ext cx="1586700" cy="11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1" name="Google Shape;2501;p32"/>
          <p:cNvSpPr txBox="1"/>
          <p:nvPr>
            <p:ph idx="4294967295" type="ctrTitle"/>
          </p:nvPr>
        </p:nvSpPr>
        <p:spPr>
          <a:xfrm>
            <a:off x="5945799" y="3638900"/>
            <a:ext cx="2011500" cy="3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800"/>
              <a:t>NORTH AMERICA</a:t>
            </a:r>
            <a:endParaRPr b="1" sz="1800"/>
          </a:p>
        </p:txBody>
      </p:sp>
      <p:sp>
        <p:nvSpPr>
          <p:cNvPr id="2502" name="Google Shape;2502;p32"/>
          <p:cNvSpPr txBox="1"/>
          <p:nvPr>
            <p:ph idx="4294967295" type="subTitle"/>
          </p:nvPr>
        </p:nvSpPr>
        <p:spPr>
          <a:xfrm>
            <a:off x="5908860" y="3958100"/>
            <a:ext cx="2011500" cy="6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American product has total revenue 10</a:t>
            </a:r>
            <a:r>
              <a:rPr lang="en">
                <a:solidFill>
                  <a:schemeClr val="dk1"/>
                </a:solidFill>
              </a:rPr>
              <a:t>M</a:t>
            </a:r>
            <a:r>
              <a:rPr lang="en" sz="1300">
                <a:solidFill>
                  <a:srgbClr val="202122"/>
                </a:solidFill>
                <a:highlight>
                  <a:srgbClr val="FFFFFF"/>
                </a:highlight>
              </a:rPr>
              <a:t>৳.</a:t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02122"/>
                </a:solidFill>
                <a:highlight>
                  <a:srgbClr val="FFFFFF"/>
                </a:highlight>
              </a:rPr>
              <a:t>(9.42% of total revenue)</a:t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grpSp>
        <p:nvGrpSpPr>
          <p:cNvPr id="2503" name="Google Shape;2503;p32"/>
          <p:cNvGrpSpPr/>
          <p:nvPr/>
        </p:nvGrpSpPr>
        <p:grpSpPr>
          <a:xfrm>
            <a:off x="303491" y="313536"/>
            <a:ext cx="593164" cy="1161172"/>
            <a:chOff x="4921825" y="870250"/>
            <a:chExt cx="407925" cy="798550"/>
          </a:xfrm>
        </p:grpSpPr>
        <p:sp>
          <p:nvSpPr>
            <p:cNvPr id="2504" name="Google Shape;2504;p32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2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32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32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2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2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2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2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2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2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2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2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2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2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2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2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2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2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2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2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2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2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2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2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2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2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2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2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2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2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4" name="Google Shape;2534;p32"/>
          <p:cNvGrpSpPr/>
          <p:nvPr/>
        </p:nvGrpSpPr>
        <p:grpSpPr>
          <a:xfrm>
            <a:off x="7675841" y="2509798"/>
            <a:ext cx="593164" cy="1161172"/>
            <a:chOff x="4921825" y="870250"/>
            <a:chExt cx="407925" cy="798550"/>
          </a:xfrm>
        </p:grpSpPr>
        <p:sp>
          <p:nvSpPr>
            <p:cNvPr id="2535" name="Google Shape;2535;p32"/>
            <p:cNvSpPr/>
            <p:nvPr/>
          </p:nvSpPr>
          <p:spPr>
            <a:xfrm>
              <a:off x="4921825" y="10926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9" y="0"/>
                    <a:pt x="509" y="18"/>
                    <a:pt x="452" y="54"/>
                  </a:cubicBezTo>
                  <a:cubicBezTo>
                    <a:pt x="201" y="179"/>
                    <a:pt x="0" y="530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1"/>
                  </a:cubicBezTo>
                  <a:cubicBezTo>
                    <a:pt x="702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2"/>
            <p:cNvSpPr/>
            <p:nvPr/>
          </p:nvSpPr>
          <p:spPr>
            <a:xfrm>
              <a:off x="5018325" y="1037425"/>
              <a:ext cx="21950" cy="26725"/>
            </a:xfrm>
            <a:custGeom>
              <a:rect b="b" l="l" r="r" t="t"/>
              <a:pathLst>
                <a:path extrusionOk="0" h="1069" w="878">
                  <a:moveTo>
                    <a:pt x="627" y="0"/>
                  </a:moveTo>
                  <a:cubicBezTo>
                    <a:pt x="564" y="0"/>
                    <a:pt x="495" y="20"/>
                    <a:pt x="426" y="58"/>
                  </a:cubicBezTo>
                  <a:cubicBezTo>
                    <a:pt x="175" y="209"/>
                    <a:pt x="0" y="509"/>
                    <a:pt x="0" y="760"/>
                  </a:cubicBezTo>
                  <a:cubicBezTo>
                    <a:pt x="0" y="969"/>
                    <a:pt x="96" y="1069"/>
                    <a:pt x="231" y="1069"/>
                  </a:cubicBezTo>
                  <a:cubicBezTo>
                    <a:pt x="290" y="1069"/>
                    <a:pt x="357" y="1049"/>
                    <a:pt x="426" y="1011"/>
                  </a:cubicBezTo>
                  <a:cubicBezTo>
                    <a:pt x="677" y="885"/>
                    <a:pt x="877" y="585"/>
                    <a:pt x="877" y="309"/>
                  </a:cubicBezTo>
                  <a:cubicBezTo>
                    <a:pt x="877" y="100"/>
                    <a:pt x="769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2"/>
            <p:cNvSpPr/>
            <p:nvPr/>
          </p:nvSpPr>
          <p:spPr>
            <a:xfrm>
              <a:off x="5114800" y="981775"/>
              <a:ext cx="21325" cy="26900"/>
            </a:xfrm>
            <a:custGeom>
              <a:rect b="b" l="l" r="r" t="t"/>
              <a:pathLst>
                <a:path extrusionOk="0" h="1076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204"/>
                    <a:pt x="1" y="530"/>
                    <a:pt x="1" y="780"/>
                  </a:cubicBezTo>
                  <a:cubicBezTo>
                    <a:pt x="1" y="969"/>
                    <a:pt x="95" y="1076"/>
                    <a:pt x="227" y="1076"/>
                  </a:cubicBezTo>
                  <a:cubicBezTo>
                    <a:pt x="287" y="1076"/>
                    <a:pt x="356" y="1053"/>
                    <a:pt x="427" y="1006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2"/>
            <p:cNvSpPr/>
            <p:nvPr/>
          </p:nvSpPr>
          <p:spPr>
            <a:xfrm>
              <a:off x="5210050" y="9260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204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580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2"/>
            <p:cNvSpPr/>
            <p:nvPr/>
          </p:nvSpPr>
          <p:spPr>
            <a:xfrm>
              <a:off x="5306525" y="8702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16" y="0"/>
                  </a:moveTo>
                  <a:cubicBezTo>
                    <a:pt x="556" y="0"/>
                    <a:pt x="492" y="18"/>
                    <a:pt x="427" y="53"/>
                  </a:cubicBezTo>
                  <a:cubicBezTo>
                    <a:pt x="226" y="229"/>
                    <a:pt x="1" y="505"/>
                    <a:pt x="1" y="780"/>
                  </a:cubicBezTo>
                  <a:cubicBezTo>
                    <a:pt x="1" y="977"/>
                    <a:pt x="103" y="1084"/>
                    <a:pt x="243" y="1084"/>
                  </a:cubicBezTo>
                  <a:cubicBezTo>
                    <a:pt x="300" y="1084"/>
                    <a:pt x="362" y="1067"/>
                    <a:pt x="427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2"/>
            <p:cNvSpPr/>
            <p:nvPr/>
          </p:nvSpPr>
          <p:spPr>
            <a:xfrm>
              <a:off x="4921825" y="12034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26" y="209"/>
                    <a:pt x="25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10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2"/>
            <p:cNvSpPr/>
            <p:nvPr/>
          </p:nvSpPr>
          <p:spPr>
            <a:xfrm>
              <a:off x="4922450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01" y="204"/>
                    <a:pt x="0" y="530"/>
                    <a:pt x="0" y="781"/>
                  </a:cubicBezTo>
                  <a:cubicBezTo>
                    <a:pt x="0" y="977"/>
                    <a:pt x="102" y="1085"/>
                    <a:pt x="252" y="1085"/>
                  </a:cubicBezTo>
                  <a:cubicBezTo>
                    <a:pt x="312" y="1085"/>
                    <a:pt x="380" y="1067"/>
                    <a:pt x="452" y="1031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2"/>
            <p:cNvSpPr/>
            <p:nvPr/>
          </p:nvSpPr>
          <p:spPr>
            <a:xfrm>
              <a:off x="4922450" y="14247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2" y="54"/>
                  </a:cubicBezTo>
                  <a:cubicBezTo>
                    <a:pt x="226" y="179"/>
                    <a:pt x="51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2" y="1032"/>
                  </a:cubicBezTo>
                  <a:cubicBezTo>
                    <a:pt x="702" y="906"/>
                    <a:pt x="878" y="605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2"/>
            <p:cNvSpPr/>
            <p:nvPr/>
          </p:nvSpPr>
          <p:spPr>
            <a:xfrm>
              <a:off x="4923700" y="1535550"/>
              <a:ext cx="21325" cy="26725"/>
            </a:xfrm>
            <a:custGeom>
              <a:rect b="b" l="l" r="r" t="t"/>
              <a:pathLst>
                <a:path extrusionOk="0" h="1069" w="853">
                  <a:moveTo>
                    <a:pt x="622" y="0"/>
                  </a:moveTo>
                  <a:cubicBezTo>
                    <a:pt x="563" y="0"/>
                    <a:pt x="496" y="20"/>
                    <a:pt x="427" y="58"/>
                  </a:cubicBezTo>
                  <a:cubicBezTo>
                    <a:pt x="176" y="183"/>
                    <a:pt x="1" y="484"/>
                    <a:pt x="1" y="760"/>
                  </a:cubicBezTo>
                  <a:cubicBezTo>
                    <a:pt x="1" y="968"/>
                    <a:pt x="97" y="1069"/>
                    <a:pt x="231" y="1069"/>
                  </a:cubicBezTo>
                  <a:cubicBezTo>
                    <a:pt x="291" y="1069"/>
                    <a:pt x="357" y="1049"/>
                    <a:pt x="427" y="1011"/>
                  </a:cubicBezTo>
                  <a:cubicBezTo>
                    <a:pt x="677" y="885"/>
                    <a:pt x="853" y="584"/>
                    <a:pt x="853" y="309"/>
                  </a:cubicBezTo>
                  <a:cubicBezTo>
                    <a:pt x="853" y="100"/>
                    <a:pt x="756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2"/>
            <p:cNvSpPr/>
            <p:nvPr/>
          </p:nvSpPr>
          <p:spPr>
            <a:xfrm>
              <a:off x="501832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201" y="205"/>
                    <a:pt x="0" y="480"/>
                    <a:pt x="0" y="781"/>
                  </a:cubicBezTo>
                  <a:cubicBezTo>
                    <a:pt x="0" y="978"/>
                    <a:pt x="102" y="1085"/>
                    <a:pt x="242" y="1085"/>
                  </a:cubicBezTo>
                  <a:cubicBezTo>
                    <a:pt x="299" y="1085"/>
                    <a:pt x="361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2"/>
            <p:cNvSpPr/>
            <p:nvPr/>
          </p:nvSpPr>
          <p:spPr>
            <a:xfrm>
              <a:off x="5114800" y="10920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201" y="204"/>
                    <a:pt x="1" y="530"/>
                    <a:pt x="1" y="781"/>
                  </a:cubicBezTo>
                  <a:cubicBezTo>
                    <a:pt x="1" y="977"/>
                    <a:pt x="103" y="1085"/>
                    <a:pt x="243" y="1085"/>
                  </a:cubicBezTo>
                  <a:cubicBezTo>
                    <a:pt x="299" y="1085"/>
                    <a:pt x="362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2"/>
            <p:cNvSpPr/>
            <p:nvPr/>
          </p:nvSpPr>
          <p:spPr>
            <a:xfrm>
              <a:off x="5210675" y="10362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01" y="230"/>
                    <a:pt x="0" y="53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0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2"/>
            <p:cNvSpPr/>
            <p:nvPr/>
          </p:nvSpPr>
          <p:spPr>
            <a:xfrm>
              <a:off x="5307150" y="981775"/>
              <a:ext cx="21975" cy="26900"/>
            </a:xfrm>
            <a:custGeom>
              <a:rect b="b" l="l" r="r" t="t"/>
              <a:pathLst>
                <a:path extrusionOk="0" h="1076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01" y="179"/>
                    <a:pt x="1" y="480"/>
                    <a:pt x="1" y="780"/>
                  </a:cubicBezTo>
                  <a:cubicBezTo>
                    <a:pt x="1" y="969"/>
                    <a:pt x="107" y="1076"/>
                    <a:pt x="246" y="1076"/>
                  </a:cubicBezTo>
                  <a:cubicBezTo>
                    <a:pt x="310" y="1076"/>
                    <a:pt x="381" y="1053"/>
                    <a:pt x="452" y="1006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2"/>
            <p:cNvSpPr/>
            <p:nvPr/>
          </p:nvSpPr>
          <p:spPr>
            <a:xfrm>
              <a:off x="5018950" y="12581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7"/>
                    <a:pt x="451" y="53"/>
                  </a:cubicBezTo>
                  <a:cubicBezTo>
                    <a:pt x="176" y="204"/>
                    <a:pt x="0" y="504"/>
                    <a:pt x="0" y="780"/>
                  </a:cubicBezTo>
                  <a:cubicBezTo>
                    <a:pt x="0" y="977"/>
                    <a:pt x="115" y="1084"/>
                    <a:pt x="262" y="1084"/>
                  </a:cubicBezTo>
                  <a:cubicBezTo>
                    <a:pt x="322" y="1084"/>
                    <a:pt x="387" y="1067"/>
                    <a:pt x="451" y="1031"/>
                  </a:cubicBezTo>
                  <a:cubicBezTo>
                    <a:pt x="702" y="905"/>
                    <a:pt x="877" y="580"/>
                    <a:pt x="877" y="304"/>
                  </a:cubicBezTo>
                  <a:cubicBezTo>
                    <a:pt x="877" y="107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2"/>
            <p:cNvSpPr/>
            <p:nvPr/>
          </p:nvSpPr>
          <p:spPr>
            <a:xfrm>
              <a:off x="5018950" y="1369225"/>
              <a:ext cx="21950" cy="27000"/>
            </a:xfrm>
            <a:custGeom>
              <a:rect b="b" l="l" r="r" t="t"/>
              <a:pathLst>
                <a:path extrusionOk="0" h="1080" w="878">
                  <a:moveTo>
                    <a:pt x="637" y="0"/>
                  </a:moveTo>
                  <a:cubicBezTo>
                    <a:pt x="578" y="0"/>
                    <a:pt x="513" y="23"/>
                    <a:pt x="451" y="70"/>
                  </a:cubicBezTo>
                  <a:cubicBezTo>
                    <a:pt x="176" y="195"/>
                    <a:pt x="0" y="496"/>
                    <a:pt x="0" y="771"/>
                  </a:cubicBezTo>
                  <a:cubicBezTo>
                    <a:pt x="0" y="980"/>
                    <a:pt x="109" y="1080"/>
                    <a:pt x="250" y="1080"/>
                  </a:cubicBezTo>
                  <a:cubicBezTo>
                    <a:pt x="313" y="1080"/>
                    <a:pt x="382" y="1060"/>
                    <a:pt x="451" y="1022"/>
                  </a:cubicBezTo>
                  <a:cubicBezTo>
                    <a:pt x="702" y="897"/>
                    <a:pt x="877" y="596"/>
                    <a:pt x="877" y="320"/>
                  </a:cubicBezTo>
                  <a:cubicBezTo>
                    <a:pt x="877" y="113"/>
                    <a:pt x="770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2"/>
            <p:cNvSpPr/>
            <p:nvPr/>
          </p:nvSpPr>
          <p:spPr>
            <a:xfrm>
              <a:off x="5018950" y="147990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0"/>
                  </a:moveTo>
                  <a:cubicBezTo>
                    <a:pt x="568" y="0"/>
                    <a:pt x="509" y="18"/>
                    <a:pt x="451" y="54"/>
                  </a:cubicBezTo>
                  <a:cubicBezTo>
                    <a:pt x="226" y="179"/>
                    <a:pt x="25" y="505"/>
                    <a:pt x="0" y="780"/>
                  </a:cubicBezTo>
                  <a:cubicBezTo>
                    <a:pt x="0" y="977"/>
                    <a:pt x="102" y="1084"/>
                    <a:pt x="251" y="1084"/>
                  </a:cubicBezTo>
                  <a:cubicBezTo>
                    <a:pt x="312" y="1084"/>
                    <a:pt x="379" y="1067"/>
                    <a:pt x="451" y="1031"/>
                  </a:cubicBezTo>
                  <a:cubicBezTo>
                    <a:pt x="702" y="906"/>
                    <a:pt x="877" y="580"/>
                    <a:pt x="877" y="304"/>
                  </a:cubicBezTo>
                  <a:cubicBezTo>
                    <a:pt x="877" y="108"/>
                    <a:pt x="763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2"/>
            <p:cNvSpPr/>
            <p:nvPr/>
          </p:nvSpPr>
          <p:spPr>
            <a:xfrm>
              <a:off x="5114800" y="1203450"/>
              <a:ext cx="21325" cy="26750"/>
            </a:xfrm>
            <a:custGeom>
              <a:rect b="b" l="l" r="r" t="t"/>
              <a:pathLst>
                <a:path extrusionOk="0" h="1070" w="853">
                  <a:moveTo>
                    <a:pt x="622" y="1"/>
                  </a:moveTo>
                  <a:cubicBezTo>
                    <a:pt x="563" y="1"/>
                    <a:pt x="496" y="20"/>
                    <a:pt x="427" y="59"/>
                  </a:cubicBezTo>
                  <a:cubicBezTo>
                    <a:pt x="201" y="184"/>
                    <a:pt x="26" y="485"/>
                    <a:pt x="1" y="761"/>
                  </a:cubicBezTo>
                  <a:cubicBezTo>
                    <a:pt x="1" y="969"/>
                    <a:pt x="85" y="1069"/>
                    <a:pt x="220" y="1069"/>
                  </a:cubicBezTo>
                  <a:cubicBezTo>
                    <a:pt x="280" y="1069"/>
                    <a:pt x="350" y="1050"/>
                    <a:pt x="427" y="1011"/>
                  </a:cubicBezTo>
                  <a:cubicBezTo>
                    <a:pt x="677" y="886"/>
                    <a:pt x="853" y="585"/>
                    <a:pt x="853" y="310"/>
                  </a:cubicBezTo>
                  <a:cubicBezTo>
                    <a:pt x="853" y="101"/>
                    <a:pt x="756" y="1"/>
                    <a:pt x="6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2"/>
            <p:cNvSpPr/>
            <p:nvPr/>
          </p:nvSpPr>
          <p:spPr>
            <a:xfrm>
              <a:off x="5210675" y="11478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35" y="1"/>
                  </a:moveTo>
                  <a:cubicBezTo>
                    <a:pt x="579" y="1"/>
                    <a:pt x="516" y="18"/>
                    <a:pt x="451" y="54"/>
                  </a:cubicBezTo>
                  <a:cubicBezTo>
                    <a:pt x="226" y="180"/>
                    <a:pt x="0" y="480"/>
                    <a:pt x="0" y="781"/>
                  </a:cubicBezTo>
                  <a:cubicBezTo>
                    <a:pt x="0" y="978"/>
                    <a:pt x="115" y="1085"/>
                    <a:pt x="263" y="1085"/>
                  </a:cubicBezTo>
                  <a:cubicBezTo>
                    <a:pt x="322" y="1085"/>
                    <a:pt x="387" y="1068"/>
                    <a:pt x="451" y="1032"/>
                  </a:cubicBezTo>
                  <a:cubicBezTo>
                    <a:pt x="702" y="906"/>
                    <a:pt x="878" y="581"/>
                    <a:pt x="878" y="305"/>
                  </a:cubicBezTo>
                  <a:cubicBezTo>
                    <a:pt x="878" y="108"/>
                    <a:pt x="776" y="1"/>
                    <a:pt x="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2"/>
            <p:cNvSpPr/>
            <p:nvPr/>
          </p:nvSpPr>
          <p:spPr>
            <a:xfrm>
              <a:off x="5307150" y="1092050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580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2"/>
            <p:cNvSpPr/>
            <p:nvPr/>
          </p:nvSpPr>
          <p:spPr>
            <a:xfrm>
              <a:off x="5115425" y="1313850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176" y="179"/>
                    <a:pt x="1" y="48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2"/>
            <p:cNvSpPr/>
            <p:nvPr/>
          </p:nvSpPr>
          <p:spPr>
            <a:xfrm>
              <a:off x="5115425" y="142412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16" y="1"/>
                  </a:moveTo>
                  <a:cubicBezTo>
                    <a:pt x="556" y="1"/>
                    <a:pt x="492" y="18"/>
                    <a:pt x="427" y="54"/>
                  </a:cubicBezTo>
                  <a:cubicBezTo>
                    <a:pt x="226" y="179"/>
                    <a:pt x="26" y="530"/>
                    <a:pt x="1" y="781"/>
                  </a:cubicBezTo>
                  <a:cubicBezTo>
                    <a:pt x="1" y="977"/>
                    <a:pt x="90" y="1085"/>
                    <a:pt x="232" y="1085"/>
                  </a:cubicBezTo>
                  <a:cubicBezTo>
                    <a:pt x="289" y="1085"/>
                    <a:pt x="355" y="1067"/>
                    <a:pt x="427" y="1031"/>
                  </a:cubicBezTo>
                  <a:cubicBezTo>
                    <a:pt x="677" y="906"/>
                    <a:pt x="878" y="580"/>
                    <a:pt x="878" y="305"/>
                  </a:cubicBezTo>
                  <a:cubicBezTo>
                    <a:pt x="878" y="108"/>
                    <a:pt x="76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2"/>
            <p:cNvSpPr/>
            <p:nvPr/>
          </p:nvSpPr>
          <p:spPr>
            <a:xfrm>
              <a:off x="5211300" y="1258100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01" y="179"/>
                    <a:pt x="0" y="530"/>
                    <a:pt x="25" y="780"/>
                  </a:cubicBezTo>
                  <a:cubicBezTo>
                    <a:pt x="25" y="977"/>
                    <a:pt x="115" y="1084"/>
                    <a:pt x="257" y="1084"/>
                  </a:cubicBezTo>
                  <a:cubicBezTo>
                    <a:pt x="314" y="1084"/>
                    <a:pt x="380" y="1067"/>
                    <a:pt x="452" y="1031"/>
                  </a:cubicBezTo>
                  <a:cubicBezTo>
                    <a:pt x="702" y="905"/>
                    <a:pt x="903" y="580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2"/>
            <p:cNvSpPr/>
            <p:nvPr/>
          </p:nvSpPr>
          <p:spPr>
            <a:xfrm>
              <a:off x="5307150" y="1202325"/>
              <a:ext cx="21975" cy="27125"/>
            </a:xfrm>
            <a:custGeom>
              <a:rect b="b" l="l" r="r" t="t"/>
              <a:pathLst>
                <a:path extrusionOk="0" h="1085" w="879">
                  <a:moveTo>
                    <a:pt x="625" y="0"/>
                  </a:moveTo>
                  <a:cubicBezTo>
                    <a:pt x="569" y="0"/>
                    <a:pt x="510" y="18"/>
                    <a:pt x="452" y="54"/>
                  </a:cubicBezTo>
                  <a:cubicBezTo>
                    <a:pt x="227" y="179"/>
                    <a:pt x="26" y="530"/>
                    <a:pt x="1" y="781"/>
                  </a:cubicBezTo>
                  <a:cubicBezTo>
                    <a:pt x="1" y="977"/>
                    <a:pt x="116" y="1085"/>
                    <a:pt x="263" y="1085"/>
                  </a:cubicBezTo>
                  <a:cubicBezTo>
                    <a:pt x="323" y="1085"/>
                    <a:pt x="387" y="1067"/>
                    <a:pt x="452" y="1031"/>
                  </a:cubicBezTo>
                  <a:cubicBezTo>
                    <a:pt x="678" y="906"/>
                    <a:pt x="878" y="605"/>
                    <a:pt x="878" y="304"/>
                  </a:cubicBezTo>
                  <a:cubicBezTo>
                    <a:pt x="878" y="108"/>
                    <a:pt x="763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2"/>
            <p:cNvSpPr/>
            <p:nvPr/>
          </p:nvSpPr>
          <p:spPr>
            <a:xfrm>
              <a:off x="5307800" y="131310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47" y="1"/>
                  </a:moveTo>
                  <a:cubicBezTo>
                    <a:pt x="587" y="1"/>
                    <a:pt x="520" y="20"/>
                    <a:pt x="451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8" y="1069"/>
                    <a:pt x="250" y="1069"/>
                  </a:cubicBezTo>
                  <a:cubicBezTo>
                    <a:pt x="313" y="1069"/>
                    <a:pt x="382" y="1050"/>
                    <a:pt x="451" y="1011"/>
                  </a:cubicBezTo>
                  <a:cubicBezTo>
                    <a:pt x="702" y="886"/>
                    <a:pt x="877" y="585"/>
                    <a:pt x="877" y="310"/>
                  </a:cubicBezTo>
                  <a:cubicBezTo>
                    <a:pt x="877" y="101"/>
                    <a:pt x="781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2"/>
            <p:cNvSpPr/>
            <p:nvPr/>
          </p:nvSpPr>
          <p:spPr>
            <a:xfrm>
              <a:off x="5211300" y="1368375"/>
              <a:ext cx="22575" cy="27125"/>
            </a:xfrm>
            <a:custGeom>
              <a:rect b="b" l="l" r="r" t="t"/>
              <a:pathLst>
                <a:path extrusionOk="0" h="1085" w="903">
                  <a:moveTo>
                    <a:pt x="640" y="0"/>
                  </a:moveTo>
                  <a:cubicBezTo>
                    <a:pt x="581" y="0"/>
                    <a:pt x="516" y="17"/>
                    <a:pt x="452" y="53"/>
                  </a:cubicBezTo>
                  <a:cubicBezTo>
                    <a:pt x="226" y="179"/>
                    <a:pt x="0" y="530"/>
                    <a:pt x="25" y="780"/>
                  </a:cubicBezTo>
                  <a:cubicBezTo>
                    <a:pt x="25" y="977"/>
                    <a:pt x="127" y="1084"/>
                    <a:pt x="268" y="1084"/>
                  </a:cubicBezTo>
                  <a:cubicBezTo>
                    <a:pt x="324" y="1084"/>
                    <a:pt x="387" y="1067"/>
                    <a:pt x="452" y="1031"/>
                  </a:cubicBezTo>
                  <a:cubicBezTo>
                    <a:pt x="702" y="906"/>
                    <a:pt x="903" y="605"/>
                    <a:pt x="903" y="304"/>
                  </a:cubicBezTo>
                  <a:cubicBezTo>
                    <a:pt x="903" y="107"/>
                    <a:pt x="788" y="0"/>
                    <a:pt x="6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2"/>
            <p:cNvSpPr/>
            <p:nvPr/>
          </p:nvSpPr>
          <p:spPr>
            <a:xfrm>
              <a:off x="4921825" y="1642050"/>
              <a:ext cx="21950" cy="26750"/>
            </a:xfrm>
            <a:custGeom>
              <a:rect b="b" l="l" r="r" t="t"/>
              <a:pathLst>
                <a:path extrusionOk="0" h="1070" w="878">
                  <a:moveTo>
                    <a:pt x="636" y="1"/>
                  </a:moveTo>
                  <a:cubicBezTo>
                    <a:pt x="577" y="1"/>
                    <a:pt x="513" y="20"/>
                    <a:pt x="452" y="59"/>
                  </a:cubicBezTo>
                  <a:cubicBezTo>
                    <a:pt x="201" y="184"/>
                    <a:pt x="0" y="510"/>
                    <a:pt x="0" y="761"/>
                  </a:cubicBezTo>
                  <a:cubicBezTo>
                    <a:pt x="0" y="969"/>
                    <a:pt x="109" y="1069"/>
                    <a:pt x="251" y="1069"/>
                  </a:cubicBezTo>
                  <a:cubicBezTo>
                    <a:pt x="313" y="1069"/>
                    <a:pt x="382" y="1050"/>
                    <a:pt x="452" y="1011"/>
                  </a:cubicBezTo>
                  <a:cubicBezTo>
                    <a:pt x="702" y="886"/>
                    <a:pt x="878" y="585"/>
                    <a:pt x="878" y="309"/>
                  </a:cubicBezTo>
                  <a:cubicBezTo>
                    <a:pt x="878" y="101"/>
                    <a:pt x="769" y="1"/>
                    <a:pt x="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2"/>
            <p:cNvSpPr/>
            <p:nvPr/>
          </p:nvSpPr>
          <p:spPr>
            <a:xfrm>
              <a:off x="5018325" y="1586400"/>
              <a:ext cx="21950" cy="27150"/>
            </a:xfrm>
            <a:custGeom>
              <a:rect b="b" l="l" r="r" t="t"/>
              <a:pathLst>
                <a:path extrusionOk="0" h="1086" w="878">
                  <a:moveTo>
                    <a:pt x="615" y="1"/>
                  </a:moveTo>
                  <a:cubicBezTo>
                    <a:pt x="556" y="1"/>
                    <a:pt x="491" y="18"/>
                    <a:pt x="426" y="54"/>
                  </a:cubicBezTo>
                  <a:cubicBezTo>
                    <a:pt x="175" y="180"/>
                    <a:pt x="0" y="480"/>
                    <a:pt x="0" y="781"/>
                  </a:cubicBezTo>
                  <a:cubicBezTo>
                    <a:pt x="0" y="978"/>
                    <a:pt x="89" y="1085"/>
                    <a:pt x="231" y="1085"/>
                  </a:cubicBezTo>
                  <a:cubicBezTo>
                    <a:pt x="288" y="1085"/>
                    <a:pt x="354" y="1068"/>
                    <a:pt x="426" y="1032"/>
                  </a:cubicBezTo>
                  <a:cubicBezTo>
                    <a:pt x="677" y="906"/>
                    <a:pt x="877" y="581"/>
                    <a:pt x="877" y="305"/>
                  </a:cubicBezTo>
                  <a:cubicBezTo>
                    <a:pt x="877" y="108"/>
                    <a:pt x="763" y="1"/>
                    <a:pt x="6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2"/>
            <p:cNvSpPr/>
            <p:nvPr/>
          </p:nvSpPr>
          <p:spPr>
            <a:xfrm>
              <a:off x="5114800" y="1530650"/>
              <a:ext cx="21325" cy="27125"/>
            </a:xfrm>
            <a:custGeom>
              <a:rect b="b" l="l" r="r" t="t"/>
              <a:pathLst>
                <a:path extrusionOk="0" h="1085" w="853">
                  <a:moveTo>
                    <a:pt x="611" y="0"/>
                  </a:moveTo>
                  <a:cubicBezTo>
                    <a:pt x="554" y="0"/>
                    <a:pt x="491" y="18"/>
                    <a:pt x="427" y="54"/>
                  </a:cubicBezTo>
                  <a:cubicBezTo>
                    <a:pt x="176" y="179"/>
                    <a:pt x="1" y="530"/>
                    <a:pt x="1" y="780"/>
                  </a:cubicBezTo>
                  <a:cubicBezTo>
                    <a:pt x="1" y="977"/>
                    <a:pt x="90" y="1084"/>
                    <a:pt x="232" y="1084"/>
                  </a:cubicBezTo>
                  <a:cubicBezTo>
                    <a:pt x="289" y="1084"/>
                    <a:pt x="355" y="1067"/>
                    <a:pt x="427" y="1031"/>
                  </a:cubicBezTo>
                  <a:cubicBezTo>
                    <a:pt x="677" y="906"/>
                    <a:pt x="853" y="580"/>
                    <a:pt x="853" y="304"/>
                  </a:cubicBezTo>
                  <a:cubicBezTo>
                    <a:pt x="853" y="108"/>
                    <a:pt x="751" y="0"/>
                    <a:pt x="6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2"/>
            <p:cNvSpPr/>
            <p:nvPr/>
          </p:nvSpPr>
          <p:spPr>
            <a:xfrm>
              <a:off x="5210050" y="1474875"/>
              <a:ext cx="21950" cy="27125"/>
            </a:xfrm>
            <a:custGeom>
              <a:rect b="b" l="l" r="r" t="t"/>
              <a:pathLst>
                <a:path extrusionOk="0" h="1085" w="878">
                  <a:moveTo>
                    <a:pt x="624" y="1"/>
                  </a:moveTo>
                  <a:cubicBezTo>
                    <a:pt x="568" y="1"/>
                    <a:pt x="509" y="18"/>
                    <a:pt x="451" y="54"/>
                  </a:cubicBezTo>
                  <a:cubicBezTo>
                    <a:pt x="226" y="179"/>
                    <a:pt x="0" y="505"/>
                    <a:pt x="0" y="781"/>
                  </a:cubicBezTo>
                  <a:cubicBezTo>
                    <a:pt x="0" y="977"/>
                    <a:pt x="115" y="1085"/>
                    <a:pt x="263" y="1085"/>
                  </a:cubicBezTo>
                  <a:cubicBezTo>
                    <a:pt x="322" y="1085"/>
                    <a:pt x="387" y="1067"/>
                    <a:pt x="451" y="1032"/>
                  </a:cubicBezTo>
                  <a:cubicBezTo>
                    <a:pt x="677" y="906"/>
                    <a:pt x="877" y="605"/>
                    <a:pt x="877" y="305"/>
                  </a:cubicBezTo>
                  <a:cubicBezTo>
                    <a:pt x="877" y="108"/>
                    <a:pt x="763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2"/>
            <p:cNvSpPr/>
            <p:nvPr/>
          </p:nvSpPr>
          <p:spPr>
            <a:xfrm>
              <a:off x="5306525" y="1419625"/>
              <a:ext cx="21975" cy="26725"/>
            </a:xfrm>
            <a:custGeom>
              <a:rect b="b" l="l" r="r" t="t"/>
              <a:pathLst>
                <a:path extrusionOk="0" h="1069" w="879">
                  <a:moveTo>
                    <a:pt x="628" y="1"/>
                  </a:moveTo>
                  <a:cubicBezTo>
                    <a:pt x="565" y="1"/>
                    <a:pt x="496" y="20"/>
                    <a:pt x="427" y="59"/>
                  </a:cubicBezTo>
                  <a:cubicBezTo>
                    <a:pt x="226" y="184"/>
                    <a:pt x="1" y="485"/>
                    <a:pt x="1" y="760"/>
                  </a:cubicBezTo>
                  <a:cubicBezTo>
                    <a:pt x="1" y="969"/>
                    <a:pt x="97" y="1069"/>
                    <a:pt x="232" y="1069"/>
                  </a:cubicBezTo>
                  <a:cubicBezTo>
                    <a:pt x="291" y="1069"/>
                    <a:pt x="358" y="1049"/>
                    <a:pt x="427" y="1011"/>
                  </a:cubicBezTo>
                  <a:cubicBezTo>
                    <a:pt x="678" y="886"/>
                    <a:pt x="878" y="585"/>
                    <a:pt x="878" y="309"/>
                  </a:cubicBezTo>
                  <a:cubicBezTo>
                    <a:pt x="878" y="101"/>
                    <a:pt x="770" y="1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65" name="Google Shape;2565;p32"/>
          <p:cNvGrpSpPr/>
          <p:nvPr/>
        </p:nvGrpSpPr>
        <p:grpSpPr>
          <a:xfrm flipH="1">
            <a:off x="-1129557" y="1795885"/>
            <a:ext cx="4017967" cy="3644766"/>
            <a:chOff x="3166062" y="1034326"/>
            <a:chExt cx="6010422" cy="5452155"/>
          </a:xfrm>
        </p:grpSpPr>
        <p:sp>
          <p:nvSpPr>
            <p:cNvPr id="2566" name="Google Shape;2566;p32"/>
            <p:cNvSpPr/>
            <p:nvPr/>
          </p:nvSpPr>
          <p:spPr>
            <a:xfrm>
              <a:off x="3234090" y="1157235"/>
              <a:ext cx="5942394" cy="5329246"/>
            </a:xfrm>
            <a:custGeom>
              <a:rect b="b" l="l" r="r" t="t"/>
              <a:pathLst>
                <a:path extrusionOk="0" h="81084" w="90413">
                  <a:moveTo>
                    <a:pt x="90412" y="1"/>
                  </a:moveTo>
                  <a:lnTo>
                    <a:pt x="3084" y="50747"/>
                  </a:lnTo>
                  <a:cubicBezTo>
                    <a:pt x="1293" y="51801"/>
                    <a:pt x="239" y="51702"/>
                    <a:pt x="0" y="53075"/>
                  </a:cubicBezTo>
                  <a:lnTo>
                    <a:pt x="0" y="55104"/>
                  </a:lnTo>
                  <a:cubicBezTo>
                    <a:pt x="20" y="56675"/>
                    <a:pt x="1055" y="58247"/>
                    <a:pt x="3123" y="59440"/>
                  </a:cubicBezTo>
                  <a:lnTo>
                    <a:pt x="40641" y="81083"/>
                  </a:lnTo>
                  <a:lnTo>
                    <a:pt x="88642" y="81083"/>
                  </a:lnTo>
                  <a:cubicBezTo>
                    <a:pt x="89617" y="81083"/>
                    <a:pt x="90412" y="80288"/>
                    <a:pt x="90412" y="79313"/>
                  </a:cubicBezTo>
                  <a:lnTo>
                    <a:pt x="90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2"/>
            <p:cNvSpPr/>
            <p:nvPr/>
          </p:nvSpPr>
          <p:spPr>
            <a:xfrm>
              <a:off x="3166062" y="1034326"/>
              <a:ext cx="6010420" cy="5452152"/>
            </a:xfrm>
            <a:custGeom>
              <a:rect b="b" l="l" r="r" t="t"/>
              <a:pathLst>
                <a:path extrusionOk="0" h="82954" w="91448">
                  <a:moveTo>
                    <a:pt x="91447" y="1"/>
                  </a:moveTo>
                  <a:lnTo>
                    <a:pt x="4119" y="50767"/>
                  </a:lnTo>
                  <a:cubicBezTo>
                    <a:pt x="1" y="53154"/>
                    <a:pt x="21" y="57033"/>
                    <a:pt x="4158" y="59440"/>
                  </a:cubicBezTo>
                  <a:lnTo>
                    <a:pt x="44899" y="82953"/>
                  </a:lnTo>
                  <a:lnTo>
                    <a:pt x="89677" y="82953"/>
                  </a:lnTo>
                  <a:cubicBezTo>
                    <a:pt x="90652" y="82953"/>
                    <a:pt x="91447" y="82158"/>
                    <a:pt x="91447" y="81183"/>
                  </a:cubicBezTo>
                  <a:lnTo>
                    <a:pt x="914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68" name="Google Shape;256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5225" y="2494800"/>
            <a:ext cx="2767925" cy="2607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9" name="Google Shape;2569;p32"/>
          <p:cNvSpPr/>
          <p:nvPr/>
        </p:nvSpPr>
        <p:spPr>
          <a:xfrm flipH="1" rot="10800000">
            <a:off x="8124759" y="-10"/>
            <a:ext cx="1019253" cy="660785"/>
          </a:xfrm>
          <a:custGeom>
            <a:rect b="b" l="l" r="r" t="t"/>
            <a:pathLst>
              <a:path extrusionOk="0" h="66294" w="116586">
                <a:moveTo>
                  <a:pt x="116586" y="0"/>
                </a:moveTo>
                <a:lnTo>
                  <a:pt x="0" y="66294"/>
                </a:lnTo>
                <a:lnTo>
                  <a:pt x="116586" y="6629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pic>
        <p:nvPicPr>
          <p:cNvPr id="2570" name="Google Shape;257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4488" y="1560050"/>
            <a:ext cx="2854875" cy="26737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71" name="Google Shape;2571;p32"/>
          <p:cNvGrpSpPr/>
          <p:nvPr/>
        </p:nvGrpSpPr>
        <p:grpSpPr>
          <a:xfrm>
            <a:off x="4236987" y="2577344"/>
            <a:ext cx="759065" cy="639162"/>
            <a:chOff x="3358678" y="3603357"/>
            <a:chExt cx="398501" cy="335554"/>
          </a:xfrm>
        </p:grpSpPr>
        <p:sp>
          <p:nvSpPr>
            <p:cNvPr id="2572" name="Google Shape;2572;p32"/>
            <p:cNvSpPr/>
            <p:nvPr/>
          </p:nvSpPr>
          <p:spPr>
            <a:xfrm>
              <a:off x="3384948" y="3628054"/>
              <a:ext cx="12014" cy="12014"/>
            </a:xfrm>
            <a:custGeom>
              <a:rect b="b" l="l" r="r" t="t"/>
              <a:pathLst>
                <a:path extrusionOk="0" h="359" w="359">
                  <a:moveTo>
                    <a:pt x="168" y="1"/>
                  </a:moveTo>
                  <a:cubicBezTo>
                    <a:pt x="96" y="1"/>
                    <a:pt x="1" y="96"/>
                    <a:pt x="1" y="168"/>
                  </a:cubicBezTo>
                  <a:cubicBezTo>
                    <a:pt x="1" y="263"/>
                    <a:pt x="96" y="358"/>
                    <a:pt x="168" y="358"/>
                  </a:cubicBezTo>
                  <a:cubicBezTo>
                    <a:pt x="263" y="358"/>
                    <a:pt x="358" y="263"/>
                    <a:pt x="358" y="168"/>
                  </a:cubicBezTo>
                  <a:cubicBezTo>
                    <a:pt x="358" y="96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2"/>
            <p:cNvSpPr/>
            <p:nvPr/>
          </p:nvSpPr>
          <p:spPr>
            <a:xfrm>
              <a:off x="3421625" y="3628054"/>
              <a:ext cx="11980" cy="12014"/>
            </a:xfrm>
            <a:custGeom>
              <a:rect b="b" l="l" r="r" t="t"/>
              <a:pathLst>
                <a:path extrusionOk="0" h="359" w="358">
                  <a:moveTo>
                    <a:pt x="191" y="1"/>
                  </a:moveTo>
                  <a:cubicBezTo>
                    <a:pt x="96" y="1"/>
                    <a:pt x="0" y="96"/>
                    <a:pt x="0" y="168"/>
                  </a:cubicBezTo>
                  <a:cubicBezTo>
                    <a:pt x="0" y="263"/>
                    <a:pt x="96" y="358"/>
                    <a:pt x="191" y="358"/>
                  </a:cubicBezTo>
                  <a:cubicBezTo>
                    <a:pt x="262" y="358"/>
                    <a:pt x="358" y="263"/>
                    <a:pt x="358" y="168"/>
                  </a:cubicBezTo>
                  <a:cubicBezTo>
                    <a:pt x="358" y="96"/>
                    <a:pt x="310" y="1"/>
                    <a:pt x="1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2"/>
            <p:cNvSpPr/>
            <p:nvPr/>
          </p:nvSpPr>
          <p:spPr>
            <a:xfrm>
              <a:off x="3404089" y="3628054"/>
              <a:ext cx="11980" cy="12014"/>
            </a:xfrm>
            <a:custGeom>
              <a:rect b="b" l="l" r="r" t="t"/>
              <a:pathLst>
                <a:path extrusionOk="0" h="359" w="358">
                  <a:moveTo>
                    <a:pt x="167" y="1"/>
                  </a:moveTo>
                  <a:cubicBezTo>
                    <a:pt x="72" y="1"/>
                    <a:pt x="0" y="96"/>
                    <a:pt x="0" y="168"/>
                  </a:cubicBezTo>
                  <a:cubicBezTo>
                    <a:pt x="0" y="263"/>
                    <a:pt x="72" y="358"/>
                    <a:pt x="167" y="358"/>
                  </a:cubicBezTo>
                  <a:cubicBezTo>
                    <a:pt x="262" y="358"/>
                    <a:pt x="358" y="263"/>
                    <a:pt x="358" y="168"/>
                  </a:cubicBezTo>
                  <a:cubicBezTo>
                    <a:pt x="310" y="96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2"/>
            <p:cNvSpPr/>
            <p:nvPr/>
          </p:nvSpPr>
          <p:spPr>
            <a:xfrm>
              <a:off x="3664678" y="3628054"/>
              <a:ext cx="67800" cy="12014"/>
            </a:xfrm>
            <a:custGeom>
              <a:rect b="b" l="l" r="r" t="t"/>
              <a:pathLst>
                <a:path extrusionOk="0" h="359" w="2026">
                  <a:moveTo>
                    <a:pt x="191" y="1"/>
                  </a:moveTo>
                  <a:cubicBezTo>
                    <a:pt x="96" y="1"/>
                    <a:pt x="1" y="96"/>
                    <a:pt x="1" y="168"/>
                  </a:cubicBezTo>
                  <a:cubicBezTo>
                    <a:pt x="1" y="263"/>
                    <a:pt x="96" y="358"/>
                    <a:pt x="191" y="358"/>
                  </a:cubicBezTo>
                  <a:lnTo>
                    <a:pt x="1858" y="358"/>
                  </a:lnTo>
                  <a:cubicBezTo>
                    <a:pt x="1930" y="358"/>
                    <a:pt x="2025" y="263"/>
                    <a:pt x="2025" y="168"/>
                  </a:cubicBezTo>
                  <a:cubicBezTo>
                    <a:pt x="2025" y="96"/>
                    <a:pt x="1930" y="1"/>
                    <a:pt x="185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2"/>
            <p:cNvSpPr/>
            <p:nvPr/>
          </p:nvSpPr>
          <p:spPr>
            <a:xfrm>
              <a:off x="3446322" y="3628054"/>
              <a:ext cx="205642" cy="12014"/>
            </a:xfrm>
            <a:custGeom>
              <a:rect b="b" l="l" r="r" t="t"/>
              <a:pathLst>
                <a:path extrusionOk="0" h="359" w="6145">
                  <a:moveTo>
                    <a:pt x="191" y="1"/>
                  </a:moveTo>
                  <a:cubicBezTo>
                    <a:pt x="96" y="1"/>
                    <a:pt x="1" y="96"/>
                    <a:pt x="1" y="168"/>
                  </a:cubicBezTo>
                  <a:cubicBezTo>
                    <a:pt x="1" y="263"/>
                    <a:pt x="96" y="358"/>
                    <a:pt x="191" y="358"/>
                  </a:cubicBezTo>
                  <a:lnTo>
                    <a:pt x="5954" y="358"/>
                  </a:lnTo>
                  <a:cubicBezTo>
                    <a:pt x="6050" y="358"/>
                    <a:pt x="6145" y="263"/>
                    <a:pt x="6145" y="168"/>
                  </a:cubicBezTo>
                  <a:cubicBezTo>
                    <a:pt x="6145" y="96"/>
                    <a:pt x="6050" y="1"/>
                    <a:pt x="59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2"/>
            <p:cNvSpPr/>
            <p:nvPr/>
          </p:nvSpPr>
          <p:spPr>
            <a:xfrm>
              <a:off x="3358678" y="3603357"/>
              <a:ext cx="398501" cy="335554"/>
            </a:xfrm>
            <a:custGeom>
              <a:rect b="b" l="l" r="r" t="t"/>
              <a:pathLst>
                <a:path extrusionOk="0" h="10027" w="11908">
                  <a:moveTo>
                    <a:pt x="11169" y="334"/>
                  </a:moveTo>
                  <a:cubicBezTo>
                    <a:pt x="11383" y="334"/>
                    <a:pt x="11550" y="525"/>
                    <a:pt x="11550" y="739"/>
                  </a:cubicBezTo>
                  <a:lnTo>
                    <a:pt x="11550" y="1477"/>
                  </a:lnTo>
                  <a:lnTo>
                    <a:pt x="11002" y="1477"/>
                  </a:lnTo>
                  <a:cubicBezTo>
                    <a:pt x="10907" y="1477"/>
                    <a:pt x="10812" y="1572"/>
                    <a:pt x="10812" y="1668"/>
                  </a:cubicBezTo>
                  <a:cubicBezTo>
                    <a:pt x="10812" y="1739"/>
                    <a:pt x="10907" y="1834"/>
                    <a:pt x="11002" y="1834"/>
                  </a:cubicBezTo>
                  <a:lnTo>
                    <a:pt x="11550" y="1834"/>
                  </a:lnTo>
                  <a:lnTo>
                    <a:pt x="11550" y="9288"/>
                  </a:lnTo>
                  <a:cubicBezTo>
                    <a:pt x="11550" y="9479"/>
                    <a:pt x="11383" y="9669"/>
                    <a:pt x="11169" y="9669"/>
                  </a:cubicBezTo>
                  <a:lnTo>
                    <a:pt x="762" y="9669"/>
                  </a:lnTo>
                  <a:cubicBezTo>
                    <a:pt x="548" y="9669"/>
                    <a:pt x="357" y="9479"/>
                    <a:pt x="357" y="9288"/>
                  </a:cubicBezTo>
                  <a:lnTo>
                    <a:pt x="357" y="1834"/>
                  </a:lnTo>
                  <a:lnTo>
                    <a:pt x="10216" y="1834"/>
                  </a:lnTo>
                  <a:cubicBezTo>
                    <a:pt x="10312" y="1834"/>
                    <a:pt x="10407" y="1739"/>
                    <a:pt x="10407" y="1668"/>
                  </a:cubicBezTo>
                  <a:cubicBezTo>
                    <a:pt x="10407" y="1572"/>
                    <a:pt x="10312" y="1477"/>
                    <a:pt x="10216" y="1477"/>
                  </a:cubicBezTo>
                  <a:lnTo>
                    <a:pt x="357" y="1477"/>
                  </a:lnTo>
                  <a:lnTo>
                    <a:pt x="357" y="739"/>
                  </a:lnTo>
                  <a:cubicBezTo>
                    <a:pt x="357" y="525"/>
                    <a:pt x="548" y="334"/>
                    <a:pt x="762" y="334"/>
                  </a:cubicBezTo>
                  <a:close/>
                  <a:moveTo>
                    <a:pt x="762" y="1"/>
                  </a:moveTo>
                  <a:cubicBezTo>
                    <a:pt x="333" y="1"/>
                    <a:pt x="0" y="310"/>
                    <a:pt x="0" y="739"/>
                  </a:cubicBezTo>
                  <a:lnTo>
                    <a:pt x="0" y="9288"/>
                  </a:lnTo>
                  <a:cubicBezTo>
                    <a:pt x="0" y="9693"/>
                    <a:pt x="333" y="10026"/>
                    <a:pt x="762" y="10026"/>
                  </a:cubicBezTo>
                  <a:lnTo>
                    <a:pt x="11169" y="10026"/>
                  </a:lnTo>
                  <a:cubicBezTo>
                    <a:pt x="11574" y="10026"/>
                    <a:pt x="11907" y="9693"/>
                    <a:pt x="11907" y="9288"/>
                  </a:cubicBezTo>
                  <a:lnTo>
                    <a:pt x="11907" y="739"/>
                  </a:lnTo>
                  <a:cubicBezTo>
                    <a:pt x="11907" y="310"/>
                    <a:pt x="11598" y="1"/>
                    <a:pt x="1116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2"/>
            <p:cNvSpPr/>
            <p:nvPr/>
          </p:nvSpPr>
          <p:spPr>
            <a:xfrm>
              <a:off x="3391339" y="3689428"/>
              <a:ext cx="185731" cy="161803"/>
            </a:xfrm>
            <a:custGeom>
              <a:rect b="b" l="l" r="r" t="t"/>
              <a:pathLst>
                <a:path extrusionOk="0" h="4835" w="5550">
                  <a:moveTo>
                    <a:pt x="4359" y="358"/>
                  </a:moveTo>
                  <a:lnTo>
                    <a:pt x="5073" y="1501"/>
                  </a:lnTo>
                  <a:lnTo>
                    <a:pt x="501" y="1501"/>
                  </a:lnTo>
                  <a:lnTo>
                    <a:pt x="1215" y="358"/>
                  </a:lnTo>
                  <a:close/>
                  <a:moveTo>
                    <a:pt x="1286" y="1858"/>
                  </a:moveTo>
                  <a:cubicBezTo>
                    <a:pt x="1263" y="2096"/>
                    <a:pt x="1048" y="2239"/>
                    <a:pt x="810" y="2239"/>
                  </a:cubicBezTo>
                  <a:cubicBezTo>
                    <a:pt x="572" y="2239"/>
                    <a:pt x="381" y="2096"/>
                    <a:pt x="334" y="1858"/>
                  </a:cubicBezTo>
                  <a:close/>
                  <a:moveTo>
                    <a:pt x="2596" y="1858"/>
                  </a:moveTo>
                  <a:cubicBezTo>
                    <a:pt x="2549" y="2096"/>
                    <a:pt x="2358" y="2239"/>
                    <a:pt x="2120" y="2239"/>
                  </a:cubicBezTo>
                  <a:cubicBezTo>
                    <a:pt x="1882" y="2239"/>
                    <a:pt x="1715" y="2072"/>
                    <a:pt x="1644" y="1858"/>
                  </a:cubicBezTo>
                  <a:close/>
                  <a:moveTo>
                    <a:pt x="3906" y="1858"/>
                  </a:moveTo>
                  <a:cubicBezTo>
                    <a:pt x="3882" y="2096"/>
                    <a:pt x="3668" y="2239"/>
                    <a:pt x="3430" y="2239"/>
                  </a:cubicBezTo>
                  <a:cubicBezTo>
                    <a:pt x="3168" y="2239"/>
                    <a:pt x="3001" y="2096"/>
                    <a:pt x="2953" y="1858"/>
                  </a:cubicBezTo>
                  <a:close/>
                  <a:moveTo>
                    <a:pt x="5192" y="1858"/>
                  </a:moveTo>
                  <a:cubicBezTo>
                    <a:pt x="5168" y="2096"/>
                    <a:pt x="4954" y="2239"/>
                    <a:pt x="4716" y="2239"/>
                  </a:cubicBezTo>
                  <a:cubicBezTo>
                    <a:pt x="4478" y="2239"/>
                    <a:pt x="4311" y="2072"/>
                    <a:pt x="4239" y="1858"/>
                  </a:cubicBezTo>
                  <a:close/>
                  <a:moveTo>
                    <a:pt x="4097" y="2263"/>
                  </a:moveTo>
                  <a:lnTo>
                    <a:pt x="4097" y="3525"/>
                  </a:lnTo>
                  <a:lnTo>
                    <a:pt x="3311" y="3525"/>
                  </a:lnTo>
                  <a:lnTo>
                    <a:pt x="3311" y="2596"/>
                  </a:lnTo>
                  <a:lnTo>
                    <a:pt x="3430" y="2596"/>
                  </a:lnTo>
                  <a:cubicBezTo>
                    <a:pt x="3716" y="2596"/>
                    <a:pt x="3954" y="2477"/>
                    <a:pt x="4097" y="2263"/>
                  </a:cubicBezTo>
                  <a:close/>
                  <a:moveTo>
                    <a:pt x="1453" y="2311"/>
                  </a:moveTo>
                  <a:cubicBezTo>
                    <a:pt x="1596" y="2501"/>
                    <a:pt x="1834" y="2620"/>
                    <a:pt x="2096" y="2620"/>
                  </a:cubicBezTo>
                  <a:cubicBezTo>
                    <a:pt x="2168" y="2596"/>
                    <a:pt x="2191" y="2596"/>
                    <a:pt x="2215" y="2596"/>
                  </a:cubicBezTo>
                  <a:lnTo>
                    <a:pt x="2215" y="3549"/>
                  </a:lnTo>
                  <a:lnTo>
                    <a:pt x="1453" y="3549"/>
                  </a:lnTo>
                  <a:lnTo>
                    <a:pt x="1453" y="2311"/>
                  </a:lnTo>
                  <a:close/>
                  <a:moveTo>
                    <a:pt x="2787" y="2311"/>
                  </a:moveTo>
                  <a:cubicBezTo>
                    <a:pt x="2834" y="2358"/>
                    <a:pt x="2906" y="2406"/>
                    <a:pt x="3001" y="2477"/>
                  </a:cubicBezTo>
                  <a:lnTo>
                    <a:pt x="3001" y="3739"/>
                  </a:lnTo>
                  <a:cubicBezTo>
                    <a:pt x="3001" y="3811"/>
                    <a:pt x="3073" y="3906"/>
                    <a:pt x="3168" y="3906"/>
                  </a:cubicBezTo>
                  <a:lnTo>
                    <a:pt x="4263" y="3906"/>
                  </a:lnTo>
                  <a:cubicBezTo>
                    <a:pt x="4359" y="3906"/>
                    <a:pt x="4454" y="3811"/>
                    <a:pt x="4454" y="3739"/>
                  </a:cubicBezTo>
                  <a:lnTo>
                    <a:pt x="4454" y="2549"/>
                  </a:lnTo>
                  <a:cubicBezTo>
                    <a:pt x="4549" y="2573"/>
                    <a:pt x="4620" y="2596"/>
                    <a:pt x="4740" y="2596"/>
                  </a:cubicBezTo>
                  <a:lnTo>
                    <a:pt x="4859" y="2596"/>
                  </a:lnTo>
                  <a:lnTo>
                    <a:pt x="4859" y="4478"/>
                  </a:lnTo>
                  <a:lnTo>
                    <a:pt x="691" y="4478"/>
                  </a:lnTo>
                  <a:lnTo>
                    <a:pt x="691" y="2596"/>
                  </a:lnTo>
                  <a:lnTo>
                    <a:pt x="810" y="2596"/>
                  </a:lnTo>
                  <a:cubicBezTo>
                    <a:pt x="905" y="2596"/>
                    <a:pt x="1024" y="2573"/>
                    <a:pt x="1120" y="2549"/>
                  </a:cubicBezTo>
                  <a:lnTo>
                    <a:pt x="1120" y="3739"/>
                  </a:lnTo>
                  <a:cubicBezTo>
                    <a:pt x="1120" y="3811"/>
                    <a:pt x="1215" y="3906"/>
                    <a:pt x="1286" y="3906"/>
                  </a:cubicBezTo>
                  <a:lnTo>
                    <a:pt x="2406" y="3906"/>
                  </a:lnTo>
                  <a:cubicBezTo>
                    <a:pt x="2477" y="3906"/>
                    <a:pt x="2572" y="3811"/>
                    <a:pt x="2572" y="3739"/>
                  </a:cubicBezTo>
                  <a:lnTo>
                    <a:pt x="2572" y="2477"/>
                  </a:lnTo>
                  <a:cubicBezTo>
                    <a:pt x="2668" y="2430"/>
                    <a:pt x="2715" y="2358"/>
                    <a:pt x="2787" y="2311"/>
                  </a:cubicBezTo>
                  <a:close/>
                  <a:moveTo>
                    <a:pt x="1120" y="1"/>
                  </a:moveTo>
                  <a:cubicBezTo>
                    <a:pt x="1048" y="1"/>
                    <a:pt x="1001" y="48"/>
                    <a:pt x="977" y="96"/>
                  </a:cubicBezTo>
                  <a:lnTo>
                    <a:pt x="48" y="1596"/>
                  </a:lnTo>
                  <a:cubicBezTo>
                    <a:pt x="0" y="1620"/>
                    <a:pt x="0" y="1644"/>
                    <a:pt x="0" y="1668"/>
                  </a:cubicBezTo>
                  <a:lnTo>
                    <a:pt x="0" y="1763"/>
                  </a:lnTo>
                  <a:cubicBezTo>
                    <a:pt x="0" y="2072"/>
                    <a:pt x="167" y="2311"/>
                    <a:pt x="358" y="2453"/>
                  </a:cubicBezTo>
                  <a:lnTo>
                    <a:pt x="358" y="4478"/>
                  </a:lnTo>
                  <a:cubicBezTo>
                    <a:pt x="286" y="4478"/>
                    <a:pt x="191" y="4573"/>
                    <a:pt x="191" y="4644"/>
                  </a:cubicBezTo>
                  <a:cubicBezTo>
                    <a:pt x="191" y="4740"/>
                    <a:pt x="286" y="4835"/>
                    <a:pt x="358" y="4835"/>
                  </a:cubicBezTo>
                  <a:lnTo>
                    <a:pt x="5192" y="4835"/>
                  </a:lnTo>
                  <a:cubicBezTo>
                    <a:pt x="5287" y="4835"/>
                    <a:pt x="5359" y="4740"/>
                    <a:pt x="5359" y="4644"/>
                  </a:cubicBezTo>
                  <a:cubicBezTo>
                    <a:pt x="5359" y="4573"/>
                    <a:pt x="5287" y="4478"/>
                    <a:pt x="5192" y="4478"/>
                  </a:cubicBezTo>
                  <a:lnTo>
                    <a:pt x="5192" y="2477"/>
                  </a:lnTo>
                  <a:cubicBezTo>
                    <a:pt x="5406" y="2334"/>
                    <a:pt x="5549" y="2072"/>
                    <a:pt x="5549" y="1763"/>
                  </a:cubicBezTo>
                  <a:lnTo>
                    <a:pt x="5549" y="1668"/>
                  </a:lnTo>
                  <a:cubicBezTo>
                    <a:pt x="5549" y="1644"/>
                    <a:pt x="5549" y="1620"/>
                    <a:pt x="5525" y="1596"/>
                  </a:cubicBezTo>
                  <a:lnTo>
                    <a:pt x="4597" y="96"/>
                  </a:lnTo>
                  <a:cubicBezTo>
                    <a:pt x="4573" y="48"/>
                    <a:pt x="4501" y="1"/>
                    <a:pt x="4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2"/>
            <p:cNvSpPr/>
            <p:nvPr/>
          </p:nvSpPr>
          <p:spPr>
            <a:xfrm>
              <a:off x="3596142" y="3691035"/>
              <a:ext cx="123586" cy="42266"/>
            </a:xfrm>
            <a:custGeom>
              <a:rect b="b" l="l" r="r" t="t"/>
              <a:pathLst>
                <a:path extrusionOk="0" h="1263" w="3693">
                  <a:moveTo>
                    <a:pt x="3359" y="357"/>
                  </a:moveTo>
                  <a:lnTo>
                    <a:pt x="3359" y="881"/>
                  </a:lnTo>
                  <a:lnTo>
                    <a:pt x="382" y="881"/>
                  </a:lnTo>
                  <a:lnTo>
                    <a:pt x="382" y="357"/>
                  </a:lnTo>
                  <a:close/>
                  <a:moveTo>
                    <a:pt x="358" y="0"/>
                  </a:moveTo>
                  <a:cubicBezTo>
                    <a:pt x="144" y="0"/>
                    <a:pt x="1" y="143"/>
                    <a:pt x="1" y="357"/>
                  </a:cubicBezTo>
                  <a:lnTo>
                    <a:pt x="1" y="905"/>
                  </a:lnTo>
                  <a:cubicBezTo>
                    <a:pt x="1" y="1120"/>
                    <a:pt x="144" y="1262"/>
                    <a:pt x="358" y="1262"/>
                  </a:cubicBezTo>
                  <a:lnTo>
                    <a:pt x="3335" y="1262"/>
                  </a:lnTo>
                  <a:cubicBezTo>
                    <a:pt x="3549" y="1262"/>
                    <a:pt x="3692" y="1120"/>
                    <a:pt x="3692" y="905"/>
                  </a:cubicBezTo>
                  <a:lnTo>
                    <a:pt x="3692" y="357"/>
                  </a:lnTo>
                  <a:cubicBezTo>
                    <a:pt x="3692" y="143"/>
                    <a:pt x="3549" y="0"/>
                    <a:pt x="33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2"/>
            <p:cNvSpPr/>
            <p:nvPr/>
          </p:nvSpPr>
          <p:spPr>
            <a:xfrm>
              <a:off x="3596142" y="3746820"/>
              <a:ext cx="98856" cy="35105"/>
            </a:xfrm>
            <a:custGeom>
              <a:rect b="b" l="l" r="r" t="t"/>
              <a:pathLst>
                <a:path extrusionOk="0" h="1049" w="2954">
                  <a:moveTo>
                    <a:pt x="2620" y="357"/>
                  </a:moveTo>
                  <a:lnTo>
                    <a:pt x="2620" y="715"/>
                  </a:lnTo>
                  <a:lnTo>
                    <a:pt x="382" y="715"/>
                  </a:lnTo>
                  <a:lnTo>
                    <a:pt x="382" y="357"/>
                  </a:lnTo>
                  <a:close/>
                  <a:moveTo>
                    <a:pt x="358" y="0"/>
                  </a:moveTo>
                  <a:cubicBezTo>
                    <a:pt x="144" y="0"/>
                    <a:pt x="1" y="143"/>
                    <a:pt x="1" y="357"/>
                  </a:cubicBezTo>
                  <a:lnTo>
                    <a:pt x="1" y="691"/>
                  </a:lnTo>
                  <a:cubicBezTo>
                    <a:pt x="1" y="905"/>
                    <a:pt x="144" y="1048"/>
                    <a:pt x="358" y="1048"/>
                  </a:cubicBezTo>
                  <a:lnTo>
                    <a:pt x="2597" y="1048"/>
                  </a:lnTo>
                  <a:cubicBezTo>
                    <a:pt x="2787" y="1048"/>
                    <a:pt x="2954" y="905"/>
                    <a:pt x="2954" y="691"/>
                  </a:cubicBezTo>
                  <a:lnTo>
                    <a:pt x="2954" y="357"/>
                  </a:lnTo>
                  <a:cubicBezTo>
                    <a:pt x="2954" y="143"/>
                    <a:pt x="2787" y="0"/>
                    <a:pt x="25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2"/>
            <p:cNvSpPr/>
            <p:nvPr/>
          </p:nvSpPr>
          <p:spPr>
            <a:xfrm>
              <a:off x="3596945" y="3802606"/>
              <a:ext cx="23961" cy="11980"/>
            </a:xfrm>
            <a:custGeom>
              <a:rect b="b" l="l" r="r" t="t"/>
              <a:pathLst>
                <a:path extrusionOk="0" h="358" w="716">
                  <a:moveTo>
                    <a:pt x="191" y="0"/>
                  </a:moveTo>
                  <a:cubicBezTo>
                    <a:pt x="96" y="0"/>
                    <a:pt x="1" y="72"/>
                    <a:pt x="1" y="167"/>
                  </a:cubicBezTo>
                  <a:cubicBezTo>
                    <a:pt x="1" y="262"/>
                    <a:pt x="96" y="357"/>
                    <a:pt x="191" y="357"/>
                  </a:cubicBezTo>
                  <a:lnTo>
                    <a:pt x="548" y="357"/>
                  </a:lnTo>
                  <a:cubicBezTo>
                    <a:pt x="620" y="357"/>
                    <a:pt x="715" y="262"/>
                    <a:pt x="715" y="167"/>
                  </a:cubicBezTo>
                  <a:cubicBezTo>
                    <a:pt x="715" y="72"/>
                    <a:pt x="62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2"/>
            <p:cNvSpPr/>
            <p:nvPr/>
          </p:nvSpPr>
          <p:spPr>
            <a:xfrm>
              <a:off x="3633623" y="3802606"/>
              <a:ext cx="62178" cy="11980"/>
            </a:xfrm>
            <a:custGeom>
              <a:rect b="b" l="l" r="r" t="t"/>
              <a:pathLst>
                <a:path extrusionOk="0" h="358" w="1858">
                  <a:moveTo>
                    <a:pt x="191" y="0"/>
                  </a:moveTo>
                  <a:cubicBezTo>
                    <a:pt x="95" y="0"/>
                    <a:pt x="0" y="72"/>
                    <a:pt x="0" y="167"/>
                  </a:cubicBezTo>
                  <a:cubicBezTo>
                    <a:pt x="0" y="262"/>
                    <a:pt x="95" y="357"/>
                    <a:pt x="191" y="357"/>
                  </a:cubicBezTo>
                  <a:lnTo>
                    <a:pt x="1667" y="357"/>
                  </a:lnTo>
                  <a:cubicBezTo>
                    <a:pt x="1762" y="357"/>
                    <a:pt x="1858" y="262"/>
                    <a:pt x="1858" y="167"/>
                  </a:cubicBezTo>
                  <a:cubicBezTo>
                    <a:pt x="1834" y="72"/>
                    <a:pt x="1762" y="0"/>
                    <a:pt x="16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2"/>
            <p:cNvSpPr/>
            <p:nvPr/>
          </p:nvSpPr>
          <p:spPr>
            <a:xfrm>
              <a:off x="3633623" y="3827302"/>
              <a:ext cx="49428" cy="11980"/>
            </a:xfrm>
            <a:custGeom>
              <a:rect b="b" l="l" r="r" t="t"/>
              <a:pathLst>
                <a:path extrusionOk="0" h="358" w="1477">
                  <a:moveTo>
                    <a:pt x="191" y="0"/>
                  </a:moveTo>
                  <a:cubicBezTo>
                    <a:pt x="95" y="0"/>
                    <a:pt x="0" y="96"/>
                    <a:pt x="0" y="167"/>
                  </a:cubicBezTo>
                  <a:cubicBezTo>
                    <a:pt x="0" y="262"/>
                    <a:pt x="95" y="358"/>
                    <a:pt x="191" y="358"/>
                  </a:cubicBezTo>
                  <a:lnTo>
                    <a:pt x="1286" y="358"/>
                  </a:lnTo>
                  <a:cubicBezTo>
                    <a:pt x="1381" y="358"/>
                    <a:pt x="1477" y="262"/>
                    <a:pt x="1477" y="167"/>
                  </a:cubicBezTo>
                  <a:cubicBezTo>
                    <a:pt x="1477" y="96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2"/>
            <p:cNvSpPr/>
            <p:nvPr/>
          </p:nvSpPr>
          <p:spPr>
            <a:xfrm>
              <a:off x="3440733" y="3888676"/>
              <a:ext cx="67800" cy="11980"/>
            </a:xfrm>
            <a:custGeom>
              <a:rect b="b" l="l" r="r" t="t"/>
              <a:pathLst>
                <a:path extrusionOk="0" h="358" w="2026">
                  <a:moveTo>
                    <a:pt x="168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86"/>
                    <a:pt x="96" y="357"/>
                    <a:pt x="168" y="357"/>
                  </a:cubicBezTo>
                  <a:lnTo>
                    <a:pt x="1835" y="357"/>
                  </a:lnTo>
                  <a:cubicBezTo>
                    <a:pt x="1930" y="357"/>
                    <a:pt x="2025" y="286"/>
                    <a:pt x="2025" y="191"/>
                  </a:cubicBezTo>
                  <a:cubicBezTo>
                    <a:pt x="2025" y="95"/>
                    <a:pt x="1930" y="0"/>
                    <a:pt x="18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2"/>
            <p:cNvSpPr/>
            <p:nvPr/>
          </p:nvSpPr>
          <p:spPr>
            <a:xfrm>
              <a:off x="3440733" y="3863946"/>
              <a:ext cx="92497" cy="12014"/>
            </a:xfrm>
            <a:custGeom>
              <a:rect b="b" l="l" r="r" t="t"/>
              <a:pathLst>
                <a:path extrusionOk="0" h="359" w="2764">
                  <a:moveTo>
                    <a:pt x="168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63"/>
                    <a:pt x="96" y="358"/>
                    <a:pt x="168" y="358"/>
                  </a:cubicBezTo>
                  <a:lnTo>
                    <a:pt x="2597" y="358"/>
                  </a:lnTo>
                  <a:cubicBezTo>
                    <a:pt x="2668" y="358"/>
                    <a:pt x="2763" y="263"/>
                    <a:pt x="2763" y="191"/>
                  </a:cubicBezTo>
                  <a:cubicBezTo>
                    <a:pt x="2763" y="96"/>
                    <a:pt x="2668" y="1"/>
                    <a:pt x="259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2"/>
            <p:cNvSpPr/>
            <p:nvPr/>
          </p:nvSpPr>
          <p:spPr>
            <a:xfrm>
              <a:off x="3596945" y="3863946"/>
              <a:ext cx="123553" cy="12014"/>
            </a:xfrm>
            <a:custGeom>
              <a:rect b="b" l="l" r="r" t="t"/>
              <a:pathLst>
                <a:path extrusionOk="0" h="359" w="3692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cubicBezTo>
                    <a:pt x="1" y="263"/>
                    <a:pt x="96" y="358"/>
                    <a:pt x="191" y="358"/>
                  </a:cubicBezTo>
                  <a:lnTo>
                    <a:pt x="3525" y="358"/>
                  </a:lnTo>
                  <a:cubicBezTo>
                    <a:pt x="3597" y="358"/>
                    <a:pt x="3692" y="263"/>
                    <a:pt x="3692" y="191"/>
                  </a:cubicBezTo>
                  <a:cubicBezTo>
                    <a:pt x="3668" y="96"/>
                    <a:pt x="3597" y="1"/>
                    <a:pt x="35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2"/>
            <p:cNvSpPr/>
            <p:nvPr/>
          </p:nvSpPr>
          <p:spPr>
            <a:xfrm>
              <a:off x="3596945" y="3888676"/>
              <a:ext cx="123553" cy="11980"/>
            </a:xfrm>
            <a:custGeom>
              <a:rect b="b" l="l" r="r" t="t"/>
              <a:pathLst>
                <a:path extrusionOk="0" h="358" w="3692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86"/>
                    <a:pt x="96" y="357"/>
                    <a:pt x="191" y="357"/>
                  </a:cubicBezTo>
                  <a:lnTo>
                    <a:pt x="3525" y="357"/>
                  </a:lnTo>
                  <a:cubicBezTo>
                    <a:pt x="3597" y="357"/>
                    <a:pt x="3692" y="286"/>
                    <a:pt x="3692" y="191"/>
                  </a:cubicBezTo>
                  <a:cubicBezTo>
                    <a:pt x="3668" y="95"/>
                    <a:pt x="3597" y="0"/>
                    <a:pt x="35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2"/>
            <p:cNvSpPr/>
            <p:nvPr/>
          </p:nvSpPr>
          <p:spPr>
            <a:xfrm>
              <a:off x="3404089" y="3863946"/>
              <a:ext cx="23927" cy="12014"/>
            </a:xfrm>
            <a:custGeom>
              <a:rect b="b" l="l" r="r" t="t"/>
              <a:pathLst>
                <a:path extrusionOk="0" h="359" w="715">
                  <a:moveTo>
                    <a:pt x="167" y="1"/>
                  </a:moveTo>
                  <a:cubicBezTo>
                    <a:pt x="72" y="1"/>
                    <a:pt x="0" y="96"/>
                    <a:pt x="0" y="191"/>
                  </a:cubicBezTo>
                  <a:cubicBezTo>
                    <a:pt x="0" y="263"/>
                    <a:pt x="72" y="358"/>
                    <a:pt x="167" y="358"/>
                  </a:cubicBezTo>
                  <a:lnTo>
                    <a:pt x="524" y="358"/>
                  </a:lnTo>
                  <a:cubicBezTo>
                    <a:pt x="620" y="358"/>
                    <a:pt x="715" y="263"/>
                    <a:pt x="715" y="191"/>
                  </a:cubicBezTo>
                  <a:cubicBezTo>
                    <a:pt x="715" y="96"/>
                    <a:pt x="620" y="1"/>
                    <a:pt x="5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2"/>
            <p:cNvSpPr/>
            <p:nvPr/>
          </p:nvSpPr>
          <p:spPr>
            <a:xfrm>
              <a:off x="3404089" y="3888676"/>
              <a:ext cx="23927" cy="11980"/>
            </a:xfrm>
            <a:custGeom>
              <a:rect b="b" l="l" r="r" t="t"/>
              <a:pathLst>
                <a:path extrusionOk="0" h="358" w="715">
                  <a:moveTo>
                    <a:pt x="167" y="0"/>
                  </a:moveTo>
                  <a:cubicBezTo>
                    <a:pt x="72" y="0"/>
                    <a:pt x="0" y="95"/>
                    <a:pt x="0" y="191"/>
                  </a:cubicBezTo>
                  <a:cubicBezTo>
                    <a:pt x="0" y="286"/>
                    <a:pt x="72" y="357"/>
                    <a:pt x="167" y="357"/>
                  </a:cubicBezTo>
                  <a:lnTo>
                    <a:pt x="524" y="357"/>
                  </a:lnTo>
                  <a:cubicBezTo>
                    <a:pt x="620" y="357"/>
                    <a:pt x="715" y="286"/>
                    <a:pt x="715" y="191"/>
                  </a:cubicBezTo>
                  <a:cubicBezTo>
                    <a:pt x="715" y="95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2"/>
            <p:cNvSpPr/>
            <p:nvPr/>
          </p:nvSpPr>
          <p:spPr>
            <a:xfrm>
              <a:off x="3596945" y="3827302"/>
              <a:ext cx="23961" cy="11980"/>
            </a:xfrm>
            <a:custGeom>
              <a:rect b="b" l="l" r="r" t="t"/>
              <a:pathLst>
                <a:path extrusionOk="0" h="358" w="716">
                  <a:moveTo>
                    <a:pt x="191" y="0"/>
                  </a:moveTo>
                  <a:cubicBezTo>
                    <a:pt x="96" y="0"/>
                    <a:pt x="1" y="96"/>
                    <a:pt x="1" y="167"/>
                  </a:cubicBezTo>
                  <a:cubicBezTo>
                    <a:pt x="1" y="262"/>
                    <a:pt x="96" y="358"/>
                    <a:pt x="191" y="358"/>
                  </a:cubicBezTo>
                  <a:lnTo>
                    <a:pt x="548" y="358"/>
                  </a:lnTo>
                  <a:cubicBezTo>
                    <a:pt x="620" y="358"/>
                    <a:pt x="715" y="262"/>
                    <a:pt x="715" y="167"/>
                  </a:cubicBezTo>
                  <a:cubicBezTo>
                    <a:pt x="715" y="96"/>
                    <a:pt x="620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91" name="Google Shape;2591;p32"/>
          <p:cNvCxnSpPr/>
          <p:nvPr/>
        </p:nvCxnSpPr>
        <p:spPr>
          <a:xfrm>
            <a:off x="2859975" y="2926475"/>
            <a:ext cx="561600" cy="1845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592" name="Google Shape;2592;p32"/>
          <p:cNvCxnSpPr/>
          <p:nvPr/>
        </p:nvCxnSpPr>
        <p:spPr>
          <a:xfrm rot="10800000">
            <a:off x="5424300" y="3887150"/>
            <a:ext cx="687300" cy="990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2593" name="Google Shape;2593;p32"/>
          <p:cNvCxnSpPr/>
          <p:nvPr/>
        </p:nvCxnSpPr>
        <p:spPr>
          <a:xfrm rot="10800000">
            <a:off x="5585950" y="2675275"/>
            <a:ext cx="791700" cy="2586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nline Shopping MK Plan by Slidesgo">
  <a:themeElements>
    <a:clrScheme name="Simple Light">
      <a:dk1>
        <a:srgbClr val="000000"/>
      </a:dk1>
      <a:lt1>
        <a:srgbClr val="FFFFFF"/>
      </a:lt1>
      <a:dk2>
        <a:srgbClr val="686868"/>
      </a:dk2>
      <a:lt2>
        <a:srgbClr val="EFE4C8"/>
      </a:lt2>
      <a:accent1>
        <a:srgbClr val="EFEFEF"/>
      </a:accent1>
      <a:accent2>
        <a:srgbClr val="D7E7E7"/>
      </a:accent2>
      <a:accent3>
        <a:srgbClr val="A3D6D7"/>
      </a:accent3>
      <a:accent4>
        <a:srgbClr val="EBB7B0"/>
      </a:accent4>
      <a:accent5>
        <a:srgbClr val="F19082"/>
      </a:accent5>
      <a:accent6>
        <a:srgbClr val="CD4A3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